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79" r:id="rId5"/>
    <p:sldId id="281" r:id="rId6"/>
    <p:sldId id="283" r:id="rId7"/>
    <p:sldId id="293" r:id="rId8"/>
    <p:sldId id="295" r:id="rId9"/>
    <p:sldId id="280" r:id="rId10"/>
    <p:sldId id="294" r:id="rId11"/>
    <p:sldId id="296" r:id="rId12"/>
    <p:sldId id="297" r:id="rId13"/>
    <p:sldId id="298" r:id="rId14"/>
    <p:sldId id="299" r:id="rId15"/>
    <p:sldId id="300" r:id="rId16"/>
    <p:sldId id="301" r:id="rId17"/>
    <p:sldId id="312" r:id="rId18"/>
    <p:sldId id="305" r:id="rId19"/>
    <p:sldId id="302" r:id="rId20"/>
    <p:sldId id="303" r:id="rId21"/>
    <p:sldId id="304" r:id="rId22"/>
    <p:sldId id="306" r:id="rId23"/>
    <p:sldId id="288" r:id="rId24"/>
    <p:sldId id="307" r:id="rId25"/>
    <p:sldId id="317" r:id="rId26"/>
    <p:sldId id="318" r:id="rId27"/>
    <p:sldId id="316" r:id="rId28"/>
    <p:sldId id="308" r:id="rId29"/>
    <p:sldId id="309" r:id="rId30"/>
    <p:sldId id="310" r:id="rId31"/>
    <p:sldId id="311" r:id="rId32"/>
    <p:sldId id="286" r:id="rId33"/>
  </p:sldIdLst>
  <p:sldSz cx="9144000" cy="6858000" type="screen4x3"/>
  <p:notesSz cx="6858000" cy="9144000"/>
  <p:embeddedFontLst>
    <p:embeddedFont>
      <p:font typeface="Tmon몬소리 Black" panose="020B0600000101010101" charset="-127"/>
      <p:bold r:id="rId34"/>
    </p:embeddedFont>
    <p:embeddedFont>
      <p:font typeface="나눔고딕" panose="020B0600000101010101" charset="-127"/>
      <p:regular r:id="rId35"/>
      <p:bold r:id="rId36"/>
    </p:embeddedFont>
    <p:embeddedFont>
      <p:font typeface="나눔바른고딕" panose="020B0600000101010101" charset="-127"/>
      <p:regular r:id="rId37"/>
      <p:bold r:id="rId38"/>
    </p:embeddedFont>
    <p:embeddedFont>
      <p:font typeface="Segoe UI Black" panose="020B0A02040204020203" pitchFamily="34" charset="0"/>
      <p:bold r:id="rId39"/>
      <p:boldItalic r:id="rId40"/>
    </p:embeddedFont>
    <p:embeddedFont>
      <p:font typeface="만화진흥원체" panose="020B0503000000000000" pitchFamily="34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맑은 고딕" panose="020B0503020000020004" pitchFamily="50" charset="-127"/>
      <p:regular r:id="rId42"/>
      <p:bold r:id="rId43"/>
    </p:embeddedFont>
    <p:embeddedFont>
      <p:font typeface="안동엄마까투리OTF" panose="020B0600000101010101" pitchFamily="34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DFB"/>
    <a:srgbClr val="0689EC"/>
    <a:srgbClr val="0C6DFC"/>
    <a:srgbClr val="0255CE"/>
    <a:srgbClr val="024EBE"/>
    <a:srgbClr val="FBDA5A"/>
    <a:srgbClr val="F16E1A"/>
    <a:srgbClr val="72BCF3"/>
    <a:srgbClr val="F0771B"/>
    <a:srgbClr val="056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5D48D-AA3C-4D32-9548-9E1064CE083A}" v="634" dt="2020-12-01T12:39:30.786"/>
    <p1510:client id="{CA18EC09-F5B9-4C3A-9CA5-66FD5F4D5934}" v="896" dt="2020-12-01T11:47:16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3" autoAdjust="0"/>
    <p:restoredTop sz="91948" autoAdjust="0"/>
  </p:normalViewPr>
  <p:slideViewPr>
    <p:cSldViewPr>
      <p:cViewPr varScale="1">
        <p:scale>
          <a:sx n="105" d="100"/>
          <a:sy n="105" d="100"/>
        </p:scale>
        <p:origin x="223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kee58@soongsil.ac.kr" userId="2d54ca2e-7528-4e75-bc25-2b40f25621a8" providerId="ADAL" clId="{C105D48D-AA3C-4D32-9548-9E1064CE083A}"/>
    <pc:docChg chg="addSld delSld modSld">
      <pc:chgData name="jkee58@soongsil.ac.kr" userId="2d54ca2e-7528-4e75-bc25-2b40f25621a8" providerId="ADAL" clId="{C105D48D-AA3C-4D32-9548-9E1064CE083A}" dt="2020-12-01T12:39:30.786" v="775"/>
      <pc:docMkLst>
        <pc:docMk/>
      </pc:docMkLst>
      <pc:sldChg chg="del">
        <pc:chgData name="jkee58@soongsil.ac.kr" userId="2d54ca2e-7528-4e75-bc25-2b40f25621a8" providerId="ADAL" clId="{C105D48D-AA3C-4D32-9548-9E1064CE083A}" dt="2020-12-01T11:47:27.443" v="599" actId="2696"/>
        <pc:sldMkLst>
          <pc:docMk/>
          <pc:sldMk cId="821975992" sldId="266"/>
        </pc:sldMkLst>
      </pc:sldChg>
      <pc:sldChg chg="modSp mod">
        <pc:chgData name="jkee58@soongsil.ac.kr" userId="2d54ca2e-7528-4e75-bc25-2b40f25621a8" providerId="ADAL" clId="{C105D48D-AA3C-4D32-9548-9E1064CE083A}" dt="2020-12-01T05:00:15.696" v="34"/>
        <pc:sldMkLst>
          <pc:docMk/>
          <pc:sldMk cId="1235798229" sldId="295"/>
        </pc:sldMkLst>
        <pc:spChg chg="mod">
          <ac:chgData name="jkee58@soongsil.ac.kr" userId="2d54ca2e-7528-4e75-bc25-2b40f25621a8" providerId="ADAL" clId="{C105D48D-AA3C-4D32-9548-9E1064CE083A}" dt="2020-12-01T05:00:15.696" v="34"/>
          <ac:spMkLst>
            <pc:docMk/>
            <pc:sldMk cId="1235798229" sldId="295"/>
            <ac:spMk id="119" creationId="{00000000-0000-0000-0000-000000000000}"/>
          </ac:spMkLst>
        </pc:spChg>
      </pc:sldChg>
      <pc:sldChg chg="modSp mod">
        <pc:chgData name="jkee58@soongsil.ac.kr" userId="2d54ca2e-7528-4e75-bc25-2b40f25621a8" providerId="ADAL" clId="{C105D48D-AA3C-4D32-9548-9E1064CE083A}" dt="2020-12-01T11:51:34.544" v="761" actId="6549"/>
        <pc:sldMkLst>
          <pc:docMk/>
          <pc:sldMk cId="1112992487" sldId="299"/>
        </pc:sldMkLst>
        <pc:spChg chg="mod">
          <ac:chgData name="jkee58@soongsil.ac.kr" userId="2d54ca2e-7528-4e75-bc25-2b40f25621a8" providerId="ADAL" clId="{C105D48D-AA3C-4D32-9548-9E1064CE083A}" dt="2020-12-01T11:51:34.544" v="761" actId="6549"/>
          <ac:spMkLst>
            <pc:docMk/>
            <pc:sldMk cId="1112992487" sldId="299"/>
            <ac:spMk id="13" creationId="{00000000-0000-0000-0000-000000000000}"/>
          </ac:spMkLst>
        </pc:spChg>
      </pc:sldChg>
      <pc:sldChg chg="modSp new mod">
        <pc:chgData name="jkee58@soongsil.ac.kr" userId="2d54ca2e-7528-4e75-bc25-2b40f25621a8" providerId="ADAL" clId="{C105D48D-AA3C-4D32-9548-9E1064CE083A}" dt="2020-12-01T05:03:36.981" v="146"/>
        <pc:sldMkLst>
          <pc:docMk/>
          <pc:sldMk cId="2760919138" sldId="313"/>
        </pc:sldMkLst>
        <pc:spChg chg="mod">
          <ac:chgData name="jkee58@soongsil.ac.kr" userId="2d54ca2e-7528-4e75-bc25-2b40f25621a8" providerId="ADAL" clId="{C105D48D-AA3C-4D32-9548-9E1064CE083A}" dt="2020-12-01T05:02:29.810" v="53"/>
          <ac:spMkLst>
            <pc:docMk/>
            <pc:sldMk cId="2760919138" sldId="313"/>
            <ac:spMk id="2" creationId="{70BF88DA-40BD-464A-B907-972F82FA9F24}"/>
          </ac:spMkLst>
        </pc:spChg>
        <pc:spChg chg="mod">
          <ac:chgData name="jkee58@soongsil.ac.kr" userId="2d54ca2e-7528-4e75-bc25-2b40f25621a8" providerId="ADAL" clId="{C105D48D-AA3C-4D32-9548-9E1064CE083A}" dt="2020-12-01T05:03:36.981" v="146"/>
          <ac:spMkLst>
            <pc:docMk/>
            <pc:sldMk cId="2760919138" sldId="313"/>
            <ac:spMk id="3" creationId="{B26F2828-B10F-46AC-90CE-FE4534197383}"/>
          </ac:spMkLst>
        </pc:spChg>
      </pc:sldChg>
      <pc:sldChg chg="modSp new del mod">
        <pc:chgData name="jkee58@soongsil.ac.kr" userId="2d54ca2e-7528-4e75-bc25-2b40f25621a8" providerId="ADAL" clId="{C105D48D-AA3C-4D32-9548-9E1064CE083A}" dt="2020-12-01T11:25:39.460" v="598" actId="2696"/>
        <pc:sldMkLst>
          <pc:docMk/>
          <pc:sldMk cId="2228413521" sldId="314"/>
        </pc:sldMkLst>
        <pc:spChg chg="mod">
          <ac:chgData name="jkee58@soongsil.ac.kr" userId="2d54ca2e-7528-4e75-bc25-2b40f25621a8" providerId="ADAL" clId="{C105D48D-AA3C-4D32-9548-9E1064CE083A}" dt="2020-12-01T05:02:36.917" v="65"/>
          <ac:spMkLst>
            <pc:docMk/>
            <pc:sldMk cId="2228413521" sldId="314"/>
            <ac:spMk id="2" creationId="{BC5810C0-8D93-42F1-BDDE-8BBEF9402983}"/>
          </ac:spMkLst>
        </pc:spChg>
        <pc:spChg chg="mod">
          <ac:chgData name="jkee58@soongsil.ac.kr" userId="2d54ca2e-7528-4e75-bc25-2b40f25621a8" providerId="ADAL" clId="{C105D48D-AA3C-4D32-9548-9E1064CE083A}" dt="2020-12-01T05:02:48.669" v="71" actId="20577"/>
          <ac:spMkLst>
            <pc:docMk/>
            <pc:sldMk cId="2228413521" sldId="314"/>
            <ac:spMk id="3" creationId="{19A12BF0-FD61-4C74-9C0A-FE84D0F91E3B}"/>
          </ac:spMkLst>
        </pc:spChg>
      </pc:sldChg>
      <pc:sldChg chg="modSp mod">
        <pc:chgData name="jkee58@soongsil.ac.kr" userId="2d54ca2e-7528-4e75-bc25-2b40f25621a8" providerId="ADAL" clId="{C105D48D-AA3C-4D32-9548-9E1064CE083A}" dt="2020-12-01T11:50:29.562" v="693" actId="207"/>
        <pc:sldMkLst>
          <pc:docMk/>
          <pc:sldMk cId="628267369" sldId="316"/>
        </pc:sldMkLst>
        <pc:spChg chg="mod">
          <ac:chgData name="jkee58@soongsil.ac.kr" userId="2d54ca2e-7528-4e75-bc25-2b40f25621a8" providerId="ADAL" clId="{C105D48D-AA3C-4D32-9548-9E1064CE083A}" dt="2020-12-01T11:50:29.562" v="693" actId="207"/>
          <ac:spMkLst>
            <pc:docMk/>
            <pc:sldMk cId="628267369" sldId="316"/>
            <ac:spMk id="119" creationId="{00000000-0000-0000-0000-000000000000}"/>
          </ac:spMkLst>
        </pc:spChg>
      </pc:sldChg>
      <pc:sldChg chg="modSp mod">
        <pc:chgData name="jkee58@soongsil.ac.kr" userId="2d54ca2e-7528-4e75-bc25-2b40f25621a8" providerId="ADAL" clId="{C105D48D-AA3C-4D32-9548-9E1064CE083A}" dt="2020-12-01T12:39:30.786" v="775"/>
        <pc:sldMkLst>
          <pc:docMk/>
          <pc:sldMk cId="2423822221" sldId="317"/>
        </pc:sldMkLst>
        <pc:spChg chg="mod">
          <ac:chgData name="jkee58@soongsil.ac.kr" userId="2d54ca2e-7528-4e75-bc25-2b40f25621a8" providerId="ADAL" clId="{C105D48D-AA3C-4D32-9548-9E1064CE083A}" dt="2020-12-01T12:39:30.786" v="775"/>
          <ac:spMkLst>
            <pc:docMk/>
            <pc:sldMk cId="2423822221" sldId="317"/>
            <ac:spMk id="119" creationId="{00000000-0000-0000-0000-000000000000}"/>
          </ac:spMkLst>
        </pc:spChg>
      </pc:sldChg>
    </pc:docChg>
  </pc:docChgLst>
  <pc:docChgLst>
    <pc:chgData name="임해경" userId="5da7eb98-9c8e-4102-835c-f425d5e14976" providerId="ADAL" clId="{CA18EC09-F5B9-4C3A-9CA5-66FD5F4D5934}"/>
    <pc:docChg chg="undo custSel addSld delSld modSld sldOrd">
      <pc:chgData name="임해경" userId="5da7eb98-9c8e-4102-835c-f425d5e14976" providerId="ADAL" clId="{CA18EC09-F5B9-4C3A-9CA5-66FD5F4D5934}" dt="2020-12-01T11:47:16.802" v="3056" actId="20577"/>
      <pc:docMkLst>
        <pc:docMk/>
      </pc:docMkLst>
      <pc:sldChg chg="modSp mod">
        <pc:chgData name="임해경" userId="5da7eb98-9c8e-4102-835c-f425d5e14976" providerId="ADAL" clId="{CA18EC09-F5B9-4C3A-9CA5-66FD5F4D5934}" dt="2020-11-27T05:08:29.905" v="2165" actId="20577"/>
        <pc:sldMkLst>
          <pc:docMk/>
          <pc:sldMk cId="1235798229" sldId="295"/>
        </pc:sldMkLst>
        <pc:spChg chg="mod">
          <ac:chgData name="임해경" userId="5da7eb98-9c8e-4102-835c-f425d5e14976" providerId="ADAL" clId="{CA18EC09-F5B9-4C3A-9CA5-66FD5F4D5934}" dt="2020-11-27T05:08:29.905" v="2165" actId="20577"/>
          <ac:spMkLst>
            <pc:docMk/>
            <pc:sldMk cId="1235798229" sldId="295"/>
            <ac:spMk id="119" creationId="{00000000-0000-0000-0000-000000000000}"/>
          </ac:spMkLst>
        </pc:spChg>
        <pc:grpChg chg="mod">
          <ac:chgData name="임해경" userId="5da7eb98-9c8e-4102-835c-f425d5e14976" providerId="ADAL" clId="{CA18EC09-F5B9-4C3A-9CA5-66FD5F4D5934}" dt="2020-11-27T04:45:23.075" v="8"/>
          <ac:grpSpMkLst>
            <pc:docMk/>
            <pc:sldMk cId="1235798229" sldId="295"/>
            <ac:grpSpMk id="16" creationId="{00000000-0000-0000-0000-000000000000}"/>
          </ac:grpSpMkLst>
        </pc:grpChg>
        <pc:cxnChg chg="mod">
          <ac:chgData name="임해경" userId="5da7eb98-9c8e-4102-835c-f425d5e14976" providerId="ADAL" clId="{CA18EC09-F5B9-4C3A-9CA5-66FD5F4D5934}" dt="2020-11-27T04:45:23.075" v="8"/>
          <ac:cxnSpMkLst>
            <pc:docMk/>
            <pc:sldMk cId="1235798229" sldId="295"/>
            <ac:cxnSpMk id="15" creationId="{00000000-0000-0000-0000-000000000000}"/>
          </ac:cxnSpMkLst>
        </pc:cxnChg>
        <pc:cxnChg chg="mod">
          <ac:chgData name="임해경" userId="5da7eb98-9c8e-4102-835c-f425d5e14976" providerId="ADAL" clId="{CA18EC09-F5B9-4C3A-9CA5-66FD5F4D5934}" dt="2020-11-27T04:45:23.075" v="8"/>
          <ac:cxnSpMkLst>
            <pc:docMk/>
            <pc:sldMk cId="1235798229" sldId="295"/>
            <ac:cxnSpMk id="121" creationId="{00000000-0000-0000-0000-000000000000}"/>
          </ac:cxnSpMkLst>
        </pc:cxnChg>
      </pc:sldChg>
      <pc:sldChg chg="modSp mod">
        <pc:chgData name="임해경" userId="5da7eb98-9c8e-4102-835c-f425d5e14976" providerId="ADAL" clId="{CA18EC09-F5B9-4C3A-9CA5-66FD5F4D5934}" dt="2020-11-27T04:53:35.333" v="1066" actId="20577"/>
        <pc:sldMkLst>
          <pc:docMk/>
          <pc:sldMk cId="2255903763" sldId="300"/>
        </pc:sldMkLst>
        <pc:spChg chg="mod">
          <ac:chgData name="임해경" userId="5da7eb98-9c8e-4102-835c-f425d5e14976" providerId="ADAL" clId="{CA18EC09-F5B9-4C3A-9CA5-66FD5F4D5934}" dt="2020-11-27T04:53:35.333" v="1066" actId="20577"/>
          <ac:spMkLst>
            <pc:docMk/>
            <pc:sldMk cId="2255903763" sldId="300"/>
            <ac:spMk id="13" creationId="{00000000-0000-0000-0000-000000000000}"/>
          </ac:spMkLst>
        </pc:spChg>
      </pc:sldChg>
      <pc:sldChg chg="addSp delSp modSp mod">
        <pc:chgData name="임해경" userId="5da7eb98-9c8e-4102-835c-f425d5e14976" providerId="ADAL" clId="{CA18EC09-F5B9-4C3A-9CA5-66FD5F4D5934}" dt="2020-11-27T05:01:52.911" v="1251" actId="20577"/>
        <pc:sldMkLst>
          <pc:docMk/>
          <pc:sldMk cId="1083189772" sldId="301"/>
        </pc:sldMkLst>
        <pc:spChg chg="mod">
          <ac:chgData name="임해경" userId="5da7eb98-9c8e-4102-835c-f425d5e14976" providerId="ADAL" clId="{CA18EC09-F5B9-4C3A-9CA5-66FD5F4D5934}" dt="2020-11-27T05:01:52.911" v="1251" actId="20577"/>
          <ac:spMkLst>
            <pc:docMk/>
            <pc:sldMk cId="1083189772" sldId="301"/>
            <ac:spMk id="13" creationId="{00000000-0000-0000-0000-000000000000}"/>
          </ac:spMkLst>
        </pc:spChg>
        <pc:picChg chg="add mod modCrop">
          <ac:chgData name="임해경" userId="5da7eb98-9c8e-4102-835c-f425d5e14976" providerId="ADAL" clId="{CA18EC09-F5B9-4C3A-9CA5-66FD5F4D5934}" dt="2020-11-27T05:01:11.195" v="1081" actId="1076"/>
          <ac:picMkLst>
            <pc:docMk/>
            <pc:sldMk cId="1083189772" sldId="301"/>
            <ac:picMk id="3" creationId="{7058B9E8-1309-4F76-A406-64C8E13DC5EC}"/>
          </ac:picMkLst>
        </pc:picChg>
        <pc:picChg chg="del">
          <ac:chgData name="임해경" userId="5da7eb98-9c8e-4102-835c-f425d5e14976" providerId="ADAL" clId="{CA18EC09-F5B9-4C3A-9CA5-66FD5F4D5934}" dt="2020-11-27T05:01:09.648" v="1080" actId="478"/>
          <ac:picMkLst>
            <pc:docMk/>
            <pc:sldMk cId="1083189772" sldId="301"/>
            <ac:picMk id="11" creationId="{F3FB95E9-2C83-481E-865D-7C82FA54DFB0}"/>
          </ac:picMkLst>
        </pc:picChg>
      </pc:sldChg>
      <pc:sldChg chg="modSp mod">
        <pc:chgData name="임해경" userId="5da7eb98-9c8e-4102-835c-f425d5e14976" providerId="ADAL" clId="{CA18EC09-F5B9-4C3A-9CA5-66FD5F4D5934}" dt="2020-11-27T05:06:58.428" v="2102" actId="20577"/>
        <pc:sldMkLst>
          <pc:docMk/>
          <pc:sldMk cId="3003559965" sldId="302"/>
        </pc:sldMkLst>
        <pc:spChg chg="mod">
          <ac:chgData name="임해경" userId="5da7eb98-9c8e-4102-835c-f425d5e14976" providerId="ADAL" clId="{CA18EC09-F5B9-4C3A-9CA5-66FD5F4D5934}" dt="2020-11-27T05:06:58.428" v="2102" actId="20577"/>
          <ac:spMkLst>
            <pc:docMk/>
            <pc:sldMk cId="3003559965" sldId="302"/>
            <ac:spMk id="13" creationId="{00000000-0000-0000-0000-000000000000}"/>
          </ac:spMkLst>
        </pc:spChg>
      </pc:sldChg>
      <pc:sldChg chg="modSp mod">
        <pc:chgData name="임해경" userId="5da7eb98-9c8e-4102-835c-f425d5e14976" providerId="ADAL" clId="{CA18EC09-F5B9-4C3A-9CA5-66FD5F4D5934}" dt="2020-11-27T05:06:21.909" v="2045"/>
        <pc:sldMkLst>
          <pc:docMk/>
          <pc:sldMk cId="191164218" sldId="303"/>
        </pc:sldMkLst>
        <pc:spChg chg="mod">
          <ac:chgData name="임해경" userId="5da7eb98-9c8e-4102-835c-f425d5e14976" providerId="ADAL" clId="{CA18EC09-F5B9-4C3A-9CA5-66FD5F4D5934}" dt="2020-11-27T05:06:21.909" v="2045"/>
          <ac:spMkLst>
            <pc:docMk/>
            <pc:sldMk cId="191164218" sldId="303"/>
            <ac:spMk id="13" creationId="{00000000-0000-0000-0000-000000000000}"/>
          </ac:spMkLst>
        </pc:spChg>
      </pc:sldChg>
      <pc:sldChg chg="modSp mod">
        <pc:chgData name="임해경" userId="5da7eb98-9c8e-4102-835c-f425d5e14976" providerId="ADAL" clId="{CA18EC09-F5B9-4C3A-9CA5-66FD5F4D5934}" dt="2020-11-27T05:07:29.444" v="2104" actId="20577"/>
        <pc:sldMkLst>
          <pc:docMk/>
          <pc:sldMk cId="2881790439" sldId="304"/>
        </pc:sldMkLst>
        <pc:spChg chg="mod">
          <ac:chgData name="임해경" userId="5da7eb98-9c8e-4102-835c-f425d5e14976" providerId="ADAL" clId="{CA18EC09-F5B9-4C3A-9CA5-66FD5F4D5934}" dt="2020-11-27T05:07:29.444" v="2104" actId="20577"/>
          <ac:spMkLst>
            <pc:docMk/>
            <pc:sldMk cId="2881790439" sldId="304"/>
            <ac:spMk id="13" creationId="{00000000-0000-0000-0000-000000000000}"/>
          </ac:spMkLst>
        </pc:spChg>
      </pc:sldChg>
      <pc:sldChg chg="modSp mod">
        <pc:chgData name="임해경" userId="5da7eb98-9c8e-4102-835c-f425d5e14976" providerId="ADAL" clId="{CA18EC09-F5B9-4C3A-9CA5-66FD5F4D5934}" dt="2020-11-27T04:54:43.112" v="1073"/>
        <pc:sldMkLst>
          <pc:docMk/>
          <pc:sldMk cId="913078299" sldId="305"/>
        </pc:sldMkLst>
        <pc:spChg chg="mod">
          <ac:chgData name="임해경" userId="5da7eb98-9c8e-4102-835c-f425d5e14976" providerId="ADAL" clId="{CA18EC09-F5B9-4C3A-9CA5-66FD5F4D5934}" dt="2020-11-27T04:54:43.112" v="1073"/>
          <ac:spMkLst>
            <pc:docMk/>
            <pc:sldMk cId="913078299" sldId="305"/>
            <ac:spMk id="13" creationId="{00000000-0000-0000-0000-000000000000}"/>
          </ac:spMkLst>
        </pc:spChg>
      </pc:sldChg>
      <pc:sldChg chg="addSp delSp modSp add mod">
        <pc:chgData name="임해경" userId="5da7eb98-9c8e-4102-835c-f425d5e14976" providerId="ADAL" clId="{CA18EC09-F5B9-4C3A-9CA5-66FD5F4D5934}" dt="2020-11-27T05:03:57.742" v="1548" actId="1076"/>
        <pc:sldMkLst>
          <pc:docMk/>
          <pc:sldMk cId="359871256" sldId="312"/>
        </pc:sldMkLst>
        <pc:spChg chg="mod">
          <ac:chgData name="임해경" userId="5da7eb98-9c8e-4102-835c-f425d5e14976" providerId="ADAL" clId="{CA18EC09-F5B9-4C3A-9CA5-66FD5F4D5934}" dt="2020-11-27T05:03:39.716" v="1547" actId="20577"/>
          <ac:spMkLst>
            <pc:docMk/>
            <pc:sldMk cId="359871256" sldId="312"/>
            <ac:spMk id="13" creationId="{00000000-0000-0000-0000-000000000000}"/>
          </ac:spMkLst>
        </pc:spChg>
        <pc:picChg chg="del">
          <ac:chgData name="임해경" userId="5da7eb98-9c8e-4102-835c-f425d5e14976" providerId="ADAL" clId="{CA18EC09-F5B9-4C3A-9CA5-66FD5F4D5934}" dt="2020-11-27T05:00:39.205" v="1076" actId="478"/>
          <ac:picMkLst>
            <pc:docMk/>
            <pc:sldMk cId="359871256" sldId="312"/>
            <ac:picMk id="3" creationId="{7058B9E8-1309-4F76-A406-64C8E13DC5EC}"/>
          </ac:picMkLst>
        </pc:picChg>
        <pc:picChg chg="add mod modCrop">
          <ac:chgData name="임해경" userId="5da7eb98-9c8e-4102-835c-f425d5e14976" providerId="ADAL" clId="{CA18EC09-F5B9-4C3A-9CA5-66FD5F4D5934}" dt="2020-11-27T05:03:57.742" v="1548" actId="1076"/>
          <ac:picMkLst>
            <pc:docMk/>
            <pc:sldMk cId="359871256" sldId="312"/>
            <ac:picMk id="4" creationId="{58F2DDC8-28F7-455A-B484-CE91D810FF75}"/>
          </ac:picMkLst>
        </pc:picChg>
        <pc:picChg chg="del">
          <ac:chgData name="임해경" userId="5da7eb98-9c8e-4102-835c-f425d5e14976" providerId="ADAL" clId="{CA18EC09-F5B9-4C3A-9CA5-66FD5F4D5934}" dt="2020-11-27T05:01:55.905" v="1252" actId="478"/>
          <ac:picMkLst>
            <pc:docMk/>
            <pc:sldMk cId="359871256" sldId="312"/>
            <ac:picMk id="11" creationId="{F3FB95E9-2C83-481E-865D-7C82FA54DFB0}"/>
          </ac:picMkLst>
        </pc:picChg>
      </pc:sldChg>
      <pc:sldChg chg="del">
        <pc:chgData name="임해경" userId="5da7eb98-9c8e-4102-835c-f425d5e14976" providerId="ADAL" clId="{CA18EC09-F5B9-4C3A-9CA5-66FD5F4D5934}" dt="2020-12-01T11:26:52.824" v="2968" actId="47"/>
        <pc:sldMkLst>
          <pc:docMk/>
          <pc:sldMk cId="2760919138" sldId="313"/>
        </pc:sldMkLst>
      </pc:sldChg>
      <pc:sldChg chg="modSp add del mod">
        <pc:chgData name="임해경" userId="5da7eb98-9c8e-4102-835c-f425d5e14976" providerId="ADAL" clId="{CA18EC09-F5B9-4C3A-9CA5-66FD5F4D5934}" dt="2020-12-01T11:17:12.147" v="2510" actId="47"/>
        <pc:sldMkLst>
          <pc:docMk/>
          <pc:sldMk cId="3684010116" sldId="315"/>
        </pc:sldMkLst>
        <pc:spChg chg="mod">
          <ac:chgData name="임해경" userId="5da7eb98-9c8e-4102-835c-f425d5e14976" providerId="ADAL" clId="{CA18EC09-F5B9-4C3A-9CA5-66FD5F4D5934}" dt="2020-12-01T11:09:01.499" v="2486" actId="404"/>
          <ac:spMkLst>
            <pc:docMk/>
            <pc:sldMk cId="3684010116" sldId="315"/>
            <ac:spMk id="3" creationId="{19A12BF0-FD61-4C74-9C0A-FE84D0F91E3B}"/>
          </ac:spMkLst>
        </pc:spChg>
      </pc:sldChg>
      <pc:sldChg chg="modSp add mod">
        <pc:chgData name="임해경" userId="5da7eb98-9c8e-4102-835c-f425d5e14976" providerId="ADAL" clId="{CA18EC09-F5B9-4C3A-9CA5-66FD5F4D5934}" dt="2020-12-01T11:25:55.496" v="2897"/>
        <pc:sldMkLst>
          <pc:docMk/>
          <pc:sldMk cId="628267369" sldId="316"/>
        </pc:sldMkLst>
        <pc:spChg chg="mod">
          <ac:chgData name="임해경" userId="5da7eb98-9c8e-4102-835c-f425d5e14976" providerId="ADAL" clId="{CA18EC09-F5B9-4C3A-9CA5-66FD5F4D5934}" dt="2020-12-01T11:17:05.406" v="2509"/>
          <ac:spMkLst>
            <pc:docMk/>
            <pc:sldMk cId="628267369" sldId="316"/>
            <ac:spMk id="116" creationId="{00000000-0000-0000-0000-000000000000}"/>
          </ac:spMkLst>
        </pc:spChg>
        <pc:spChg chg="mod">
          <ac:chgData name="임해경" userId="5da7eb98-9c8e-4102-835c-f425d5e14976" providerId="ADAL" clId="{CA18EC09-F5B9-4C3A-9CA5-66FD5F4D5934}" dt="2020-12-01T11:25:55.496" v="2897"/>
          <ac:spMkLst>
            <pc:docMk/>
            <pc:sldMk cId="628267369" sldId="316"/>
            <ac:spMk id="119" creationId="{00000000-0000-0000-0000-000000000000}"/>
          </ac:spMkLst>
        </pc:spChg>
        <pc:grpChg chg="mod">
          <ac:chgData name="임해경" userId="5da7eb98-9c8e-4102-835c-f425d5e14976" providerId="ADAL" clId="{CA18EC09-F5B9-4C3A-9CA5-66FD5F4D5934}" dt="2020-12-01T11:17:39.478" v="2522" actId="1076"/>
          <ac:grpSpMkLst>
            <pc:docMk/>
            <pc:sldMk cId="628267369" sldId="316"/>
            <ac:grpSpMk id="16" creationId="{00000000-0000-0000-0000-000000000000}"/>
          </ac:grpSpMkLst>
        </pc:grpChg>
      </pc:sldChg>
      <pc:sldChg chg="modSp add mod ord">
        <pc:chgData name="임해경" userId="5da7eb98-9c8e-4102-835c-f425d5e14976" providerId="ADAL" clId="{CA18EC09-F5B9-4C3A-9CA5-66FD5F4D5934}" dt="2020-12-01T11:47:16.802" v="3056" actId="20577"/>
        <pc:sldMkLst>
          <pc:docMk/>
          <pc:sldMk cId="2423822221" sldId="317"/>
        </pc:sldMkLst>
        <pc:spChg chg="mod">
          <ac:chgData name="임해경" userId="5da7eb98-9c8e-4102-835c-f425d5e14976" providerId="ADAL" clId="{CA18EC09-F5B9-4C3A-9CA5-66FD5F4D5934}" dt="2020-12-01T11:26:35.551" v="2925"/>
          <ac:spMkLst>
            <pc:docMk/>
            <pc:sldMk cId="2423822221" sldId="317"/>
            <ac:spMk id="116" creationId="{00000000-0000-0000-0000-000000000000}"/>
          </ac:spMkLst>
        </pc:spChg>
        <pc:spChg chg="mod">
          <ac:chgData name="임해경" userId="5da7eb98-9c8e-4102-835c-f425d5e14976" providerId="ADAL" clId="{CA18EC09-F5B9-4C3A-9CA5-66FD5F4D5934}" dt="2020-12-01T11:47:16.802" v="3056" actId="20577"/>
          <ac:spMkLst>
            <pc:docMk/>
            <pc:sldMk cId="2423822221" sldId="317"/>
            <ac:spMk id="119" creationId="{00000000-0000-0000-0000-000000000000}"/>
          </ac:spMkLst>
        </pc:spChg>
      </pc:sldChg>
      <pc:sldChg chg="add">
        <pc:chgData name="임해경" userId="5da7eb98-9c8e-4102-835c-f425d5e14976" providerId="ADAL" clId="{CA18EC09-F5B9-4C3A-9CA5-66FD5F4D5934}" dt="2020-12-01T11:26:25.145" v="2898"/>
        <pc:sldMkLst>
          <pc:docMk/>
          <pc:sldMk cId="1848556508" sldId="31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6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35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37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1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01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5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1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8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1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C2849-A083-443C-980D-B9A1D458CE60}" type="datetimeFigureOut">
              <a:rPr lang="ko-KR" altLang="en-US" smtClean="0"/>
              <a:t>2020-12-01(Tue)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7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293680" y="3645024"/>
            <a:ext cx="6166752" cy="1080120"/>
            <a:chOff x="1079612" y="836712"/>
            <a:chExt cx="6902848" cy="1080120"/>
          </a:xfrm>
        </p:grpSpPr>
        <p:sp>
          <p:nvSpPr>
            <p:cNvPr id="33" name="TextBox 32"/>
            <p:cNvSpPr txBox="1"/>
            <p:nvPr/>
          </p:nvSpPr>
          <p:spPr>
            <a:xfrm>
              <a:off x="3044942" y="1105580"/>
              <a:ext cx="49375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r"/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45000">
                        <a:srgbClr val="0689EC"/>
                      </a:gs>
                      <a:gs pos="19000">
                        <a:srgbClr val="024EBE"/>
                      </a:gs>
                      <a:gs pos="75000">
                        <a:srgbClr val="479DFB"/>
                      </a:gs>
                      <a:gs pos="98000">
                        <a:srgbClr val="72BCF3"/>
                      </a:gs>
                    </a:gsLst>
                    <a:lin ang="0" scaled="1"/>
                  </a:gra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SSUDUCE </a:t>
              </a:r>
              <a:r>
                <a:rPr lang="ko-KR" altLang="en-US" sz="32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45000">
                        <a:srgbClr val="0689EC"/>
                      </a:gs>
                      <a:gs pos="19000">
                        <a:srgbClr val="024EBE"/>
                      </a:gs>
                      <a:gs pos="75000">
                        <a:srgbClr val="479DFB"/>
                      </a:gs>
                      <a:gs pos="98000">
                        <a:srgbClr val="72BCF3"/>
                      </a:gs>
                    </a:gsLst>
                    <a:lin ang="0" scaled="1"/>
                  </a:gra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숭실듀스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1080388" y="836712"/>
              <a:ext cx="6840000" cy="0"/>
            </a:xfrm>
            <a:prstGeom prst="line">
              <a:avLst/>
            </a:prstGeom>
            <a:ln w="28575">
              <a:solidFill>
                <a:srgbClr val="024EBE">
                  <a:alpha val="73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1079612" y="1916832"/>
              <a:ext cx="6840000" cy="0"/>
            </a:xfrm>
            <a:prstGeom prst="line">
              <a:avLst/>
            </a:prstGeom>
            <a:ln w="28575">
              <a:solidFill>
                <a:srgbClr val="024EBE">
                  <a:alpha val="73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383145" y="2276872"/>
            <a:ext cx="3005279" cy="1152128"/>
            <a:chOff x="5383145" y="2276872"/>
            <a:chExt cx="3005279" cy="1152128"/>
          </a:xfrm>
        </p:grpSpPr>
        <p:sp>
          <p:nvSpPr>
            <p:cNvPr id="40" name="이등변 삼각형 39"/>
            <p:cNvSpPr>
              <a:spLocks noChangeAspect="1"/>
            </p:cNvSpPr>
            <p:nvPr/>
          </p:nvSpPr>
          <p:spPr>
            <a:xfrm>
              <a:off x="7330024" y="2565000"/>
              <a:ext cx="1058400" cy="864000"/>
            </a:xfrm>
            <a:prstGeom prst="triangle">
              <a:avLst/>
            </a:prstGeom>
            <a:solidFill>
              <a:srgbClr val="0C6DFC">
                <a:alpha val="28000"/>
              </a:srgbClr>
            </a:solidFill>
            <a:ln w="38100"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>
              <a:spLocks noChangeAspect="1"/>
            </p:cNvSpPr>
            <p:nvPr/>
          </p:nvSpPr>
          <p:spPr>
            <a:xfrm>
              <a:off x="5961471" y="2492896"/>
              <a:ext cx="1183767" cy="936000"/>
            </a:xfrm>
            <a:prstGeom prst="triangle">
              <a:avLst/>
            </a:prstGeom>
            <a:solidFill>
              <a:srgbClr val="0564EA">
                <a:alpha val="41000"/>
              </a:srgbClr>
            </a:solidFill>
            <a:ln w="38100"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>
              <a:spLocks noChangeAspect="1"/>
            </p:cNvSpPr>
            <p:nvPr/>
          </p:nvSpPr>
          <p:spPr>
            <a:xfrm>
              <a:off x="6652798" y="2276872"/>
              <a:ext cx="1303578" cy="1152000"/>
            </a:xfrm>
            <a:prstGeom prst="triangle">
              <a:avLst/>
            </a:prstGeom>
            <a:solidFill>
              <a:srgbClr val="72BCF3">
                <a:alpha val="60000"/>
              </a:srgbClr>
            </a:solidFill>
            <a:ln w="38100"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>
              <a:spLocks noChangeAspect="1"/>
            </p:cNvSpPr>
            <p:nvPr/>
          </p:nvSpPr>
          <p:spPr>
            <a:xfrm>
              <a:off x="5383145" y="2385000"/>
              <a:ext cx="989055" cy="1044000"/>
            </a:xfrm>
            <a:prstGeom prst="triangle">
              <a:avLst/>
            </a:prstGeom>
            <a:solidFill>
              <a:srgbClr val="0689EC">
                <a:alpha val="55000"/>
              </a:srgbClr>
            </a:solidFill>
            <a:ln w="38100"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449382" y="-531440"/>
            <a:ext cx="10536722" cy="1944514"/>
            <a:chOff x="-449382" y="-531587"/>
            <a:chExt cx="10536722" cy="1944514"/>
          </a:xfrm>
        </p:grpSpPr>
        <p:sp>
          <p:nvSpPr>
            <p:cNvPr id="9" name="직사각형 8"/>
            <p:cNvSpPr/>
            <p:nvPr/>
          </p:nvSpPr>
          <p:spPr>
            <a:xfrm>
              <a:off x="-36512" y="186410"/>
              <a:ext cx="9180000" cy="1224000"/>
            </a:xfrm>
            <a:prstGeom prst="rect">
              <a:avLst/>
            </a:prstGeom>
            <a:solidFill>
              <a:srgbClr val="0564EA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27"/>
            <p:cNvSpPr>
              <a:spLocks noChangeAspect="1"/>
            </p:cNvSpPr>
            <p:nvPr/>
          </p:nvSpPr>
          <p:spPr>
            <a:xfrm rot="10800000">
              <a:off x="683568" y="189486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52" y="426318"/>
              <a:ext cx="864096" cy="742731"/>
            </a:xfrm>
            <a:prstGeom prst="rect">
              <a:avLst/>
            </a:prstGeom>
          </p:spPr>
        </p:pic>
        <p:sp>
          <p:nvSpPr>
            <p:cNvPr id="24" name="이등변 삼각형 23"/>
            <p:cNvSpPr>
              <a:spLocks noChangeAspect="1"/>
            </p:cNvSpPr>
            <p:nvPr/>
          </p:nvSpPr>
          <p:spPr>
            <a:xfrm rot="10800000" flipH="1" flipV="1">
              <a:off x="215656" y="409126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>
              <a:spLocks noChangeAspect="1"/>
            </p:cNvSpPr>
            <p:nvPr/>
          </p:nvSpPr>
          <p:spPr>
            <a:xfrm rot="10800000" flipV="1">
              <a:off x="1110905" y="1124775"/>
              <a:ext cx="364751" cy="288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>
              <a:spLocks noChangeAspect="1"/>
            </p:cNvSpPr>
            <p:nvPr/>
          </p:nvSpPr>
          <p:spPr>
            <a:xfrm rot="10800000" flipV="1">
              <a:off x="467545" y="764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>
              <a:spLocks noChangeAspect="1"/>
            </p:cNvSpPr>
            <p:nvPr/>
          </p:nvSpPr>
          <p:spPr>
            <a:xfrm rot="10800000">
              <a:off x="1080000" y="800696"/>
              <a:ext cx="227969" cy="180000"/>
            </a:xfrm>
            <a:prstGeom prst="triangle">
              <a:avLst/>
            </a:prstGeom>
            <a:solidFill>
              <a:srgbClr val="F48337">
                <a:alpha val="85882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>
              <a:spLocks noChangeAspect="1"/>
            </p:cNvSpPr>
            <p:nvPr/>
          </p:nvSpPr>
          <p:spPr>
            <a:xfrm rot="10800000" flipH="1">
              <a:off x="1872000" y="525929"/>
              <a:ext cx="576000" cy="454799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>
              <a:spLocks noChangeAspect="1"/>
            </p:cNvSpPr>
            <p:nvPr/>
          </p:nvSpPr>
          <p:spPr>
            <a:xfrm rot="10800000" flipH="1">
              <a:off x="2160000" y="965569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/>
            <p:cNvSpPr>
              <a:spLocks noChangeAspect="1"/>
            </p:cNvSpPr>
            <p:nvPr/>
          </p:nvSpPr>
          <p:spPr>
            <a:xfrm rot="10800000">
              <a:off x="2248904" y="188768"/>
              <a:ext cx="1459000" cy="1152000"/>
            </a:xfrm>
            <a:prstGeom prst="triangle">
              <a:avLst/>
            </a:prstGeom>
            <a:solidFill>
              <a:srgbClr val="0C6DFC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/>
            <p:cNvSpPr>
              <a:spLocks noChangeAspect="1"/>
            </p:cNvSpPr>
            <p:nvPr/>
          </p:nvSpPr>
          <p:spPr>
            <a:xfrm rot="10800000">
              <a:off x="1835696" y="40468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>
              <a:spLocks noChangeAspect="1"/>
            </p:cNvSpPr>
            <p:nvPr/>
          </p:nvSpPr>
          <p:spPr>
            <a:xfrm rot="10800000" flipH="1" flipV="1">
              <a:off x="-449382" y="-531587"/>
              <a:ext cx="1276966" cy="1008268"/>
            </a:xfrm>
            <a:prstGeom prst="triangle">
              <a:avLst/>
            </a:prstGeom>
            <a:solidFill>
              <a:srgbClr val="0558D1">
                <a:alpha val="8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>
              <a:spLocks noChangeAspect="1"/>
            </p:cNvSpPr>
            <p:nvPr/>
          </p:nvSpPr>
          <p:spPr>
            <a:xfrm rot="10800000" flipH="1" flipV="1">
              <a:off x="792000" y="756000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>
              <a:spLocks noChangeAspect="1"/>
            </p:cNvSpPr>
            <p:nvPr/>
          </p:nvSpPr>
          <p:spPr>
            <a:xfrm rot="10800000" flipH="1">
              <a:off x="683568" y="188640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>
              <a:spLocks noChangeAspect="1"/>
            </p:cNvSpPr>
            <p:nvPr/>
          </p:nvSpPr>
          <p:spPr>
            <a:xfrm rot="10800000" flipV="1">
              <a:off x="1115616" y="404665"/>
              <a:ext cx="180000" cy="142124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>
              <a:spLocks noChangeAspect="1"/>
            </p:cNvSpPr>
            <p:nvPr/>
          </p:nvSpPr>
          <p:spPr>
            <a:xfrm rot="10800000" flipV="1">
              <a:off x="1187624" y="260649"/>
              <a:ext cx="180000" cy="142124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>
              <a:spLocks noChangeAspect="1"/>
            </p:cNvSpPr>
            <p:nvPr/>
          </p:nvSpPr>
          <p:spPr>
            <a:xfrm rot="10800000" flipH="1" flipV="1">
              <a:off x="1295632" y="361082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/>
            <p:cNvSpPr>
              <a:spLocks noChangeAspect="1"/>
            </p:cNvSpPr>
            <p:nvPr/>
          </p:nvSpPr>
          <p:spPr>
            <a:xfrm rot="10800000">
              <a:off x="1588547" y="65672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>
              <a:spLocks noChangeAspect="1"/>
            </p:cNvSpPr>
            <p:nvPr/>
          </p:nvSpPr>
          <p:spPr>
            <a:xfrm rot="10800000">
              <a:off x="7145110" y="189634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54"/>
            <p:cNvSpPr>
              <a:spLocks noChangeAspect="1"/>
            </p:cNvSpPr>
            <p:nvPr/>
          </p:nvSpPr>
          <p:spPr>
            <a:xfrm rot="10800000" flipH="1" flipV="1">
              <a:off x="6677198" y="409274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>
              <a:spLocks noChangeAspect="1"/>
            </p:cNvSpPr>
            <p:nvPr/>
          </p:nvSpPr>
          <p:spPr>
            <a:xfrm rot="10800000" flipH="1">
              <a:off x="8621542" y="965717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/>
            <p:cNvSpPr>
              <a:spLocks noChangeAspect="1"/>
            </p:cNvSpPr>
            <p:nvPr/>
          </p:nvSpPr>
          <p:spPr>
            <a:xfrm rot="10800000" flipH="1">
              <a:off x="6612450" y="692927"/>
              <a:ext cx="911878" cy="720000"/>
            </a:xfrm>
            <a:prstGeom prst="triangle">
              <a:avLst/>
            </a:prstGeom>
            <a:solidFill>
              <a:srgbClr val="0558D1">
                <a:alpha val="44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/>
            <p:cNvSpPr>
              <a:spLocks noChangeAspect="1"/>
            </p:cNvSpPr>
            <p:nvPr/>
          </p:nvSpPr>
          <p:spPr>
            <a:xfrm rot="10800000" flipH="1" flipV="1">
              <a:off x="7236296" y="756148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/>
            <p:cNvSpPr>
              <a:spLocks noChangeAspect="1"/>
            </p:cNvSpPr>
            <p:nvPr/>
          </p:nvSpPr>
          <p:spPr>
            <a:xfrm rot="10800000" flipH="1">
              <a:off x="7145110" y="188788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이등변 삼각형 66"/>
            <p:cNvSpPr>
              <a:spLocks noChangeAspect="1"/>
            </p:cNvSpPr>
            <p:nvPr/>
          </p:nvSpPr>
          <p:spPr>
            <a:xfrm rot="10800000" flipH="1" flipV="1">
              <a:off x="7757174" y="361230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/>
            <p:cNvSpPr>
              <a:spLocks noChangeAspect="1"/>
            </p:cNvSpPr>
            <p:nvPr/>
          </p:nvSpPr>
          <p:spPr>
            <a:xfrm rot="10800000" flipV="1">
              <a:off x="8172400" y="-99225"/>
              <a:ext cx="1914940" cy="1512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-36512" y="-26658"/>
              <a:ext cx="9180000" cy="202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>
              <a:spLocks noChangeAspect="1"/>
            </p:cNvSpPr>
            <p:nvPr/>
          </p:nvSpPr>
          <p:spPr>
            <a:xfrm rot="10800000" flipH="1">
              <a:off x="8244432" y="702151"/>
              <a:ext cx="900000" cy="710624"/>
            </a:xfrm>
            <a:prstGeom prst="triangle">
              <a:avLst/>
            </a:prstGeom>
            <a:solidFill>
              <a:srgbClr val="0564EA">
                <a:alpha val="5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>
              <a:spLocks noChangeAspect="1"/>
            </p:cNvSpPr>
            <p:nvPr/>
          </p:nvSpPr>
          <p:spPr>
            <a:xfrm rot="10800000" flipH="1">
              <a:off x="6984000" y="216000"/>
              <a:ext cx="612000" cy="483222"/>
            </a:xfrm>
            <a:prstGeom prst="triangle">
              <a:avLst/>
            </a:prstGeom>
            <a:solidFill>
              <a:srgbClr val="479DFB">
                <a:alpha val="4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/>
            <p:cNvSpPr>
              <a:spLocks noChangeAspect="1"/>
            </p:cNvSpPr>
            <p:nvPr/>
          </p:nvSpPr>
          <p:spPr>
            <a:xfrm rot="10800000" flipV="1">
              <a:off x="6876256" y="692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>
              <a:spLocks noChangeAspect="1"/>
            </p:cNvSpPr>
            <p:nvPr/>
          </p:nvSpPr>
          <p:spPr>
            <a:xfrm rot="10800000" flipV="1">
              <a:off x="7056000" y="512696"/>
              <a:ext cx="227970" cy="180000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/>
            <p:cNvSpPr>
              <a:spLocks noChangeAspect="1"/>
            </p:cNvSpPr>
            <p:nvPr/>
          </p:nvSpPr>
          <p:spPr>
            <a:xfrm rot="10800000">
              <a:off x="6948264" y="188641"/>
              <a:ext cx="144000" cy="113699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/>
            <p:cNvSpPr>
              <a:spLocks noChangeAspect="1"/>
            </p:cNvSpPr>
            <p:nvPr/>
          </p:nvSpPr>
          <p:spPr>
            <a:xfrm rot="10800000" flipV="1">
              <a:off x="7740352" y="404664"/>
              <a:ext cx="410345" cy="324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/>
            <p:cNvSpPr>
              <a:spLocks noChangeAspect="1"/>
            </p:cNvSpPr>
            <p:nvPr/>
          </p:nvSpPr>
          <p:spPr>
            <a:xfrm rot="10800000">
              <a:off x="8100392" y="101676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/>
            <p:cNvSpPr>
              <a:spLocks noChangeAspect="1"/>
            </p:cNvSpPr>
            <p:nvPr/>
          </p:nvSpPr>
          <p:spPr>
            <a:xfrm rot="10800000" flipV="1">
              <a:off x="7560000" y="1116000"/>
              <a:ext cx="360000" cy="284248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>
              <a:spLocks noChangeAspect="1"/>
            </p:cNvSpPr>
            <p:nvPr/>
          </p:nvSpPr>
          <p:spPr>
            <a:xfrm rot="10800000" flipV="1">
              <a:off x="8388000" y="86400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/>
            <p:cNvSpPr>
              <a:spLocks noChangeAspect="1"/>
            </p:cNvSpPr>
            <p:nvPr/>
          </p:nvSpPr>
          <p:spPr>
            <a:xfrm rot="10800000">
              <a:off x="5868144" y="260776"/>
              <a:ext cx="1459000" cy="1152000"/>
            </a:xfrm>
            <a:prstGeom prst="triangle">
              <a:avLst/>
            </a:prstGeom>
            <a:solidFill>
              <a:srgbClr val="0C6DFC">
                <a:alpha val="2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347864" y="5068442"/>
            <a:ext cx="507168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웹프로그래밍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12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조</a:t>
            </a:r>
            <a:b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임정기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임찬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임해경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전인호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45000">
                    <a:srgbClr val="0689EC"/>
                  </a:gs>
                  <a:gs pos="19000">
                    <a:srgbClr val="024EBE"/>
                  </a:gs>
                  <a:gs pos="75000">
                    <a:srgbClr val="479DFB"/>
                  </a:gs>
                  <a:gs pos="98000">
                    <a:srgbClr val="72BCF3"/>
                  </a:gs>
                </a:gsLst>
                <a:lin ang="0" scaled="1"/>
              </a:gra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17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12" y="836712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70030" y="1537048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91694" y="2096776"/>
            <a:ext cx="2800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글쓰기 기능으로, 제목과 내용을 작성할 수 있습니다.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단순히 글을 쓰는 기능만 있는 것이 아니라 글꼴, 색, 문단, 스타일, 심지어 그림파일 까지 입력할 수 있습니다.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게시글을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모두 작성하였다면, 등록 버튼을 통해서 글을 등록할 수 있습니다.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9512" y="493452"/>
            <a:ext cx="4915054" cy="838025"/>
            <a:chOff x="953090" y="1521308"/>
            <a:chExt cx="4915054" cy="838025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Board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게시판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(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등록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) 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4961964" y="1521308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10" name="그림 5">
            <a:extLst>
              <a:ext uri="{FF2B5EF4-FFF2-40B4-BE49-F238E27FC236}">
                <a16:creationId xmlns:a16="http://schemas.microsoft.com/office/drawing/2014/main" id="{03B93031-D42B-41D9-80CC-AFA550DAB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4" r="11252" b="-1"/>
          <a:stretch/>
        </p:blipFill>
        <p:spPr>
          <a:xfrm>
            <a:off x="179512" y="1742620"/>
            <a:ext cx="5823007" cy="399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98" y="727867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79512" y="1340667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0303" y="4793951"/>
            <a:ext cx="8587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게시판에 글 내용은 다음과 같이 화면에 보여집니다.</a:t>
            </a:r>
            <a:endParaRPr lang="en-US" altLang="ko-KR" sz="2400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게시판 (작성) 의 내용들 즉, 제목과 글 내용들을 보여줍니다.</a:t>
            </a:r>
            <a:endParaRPr lang="en-US" altLang="ko-KR" sz="2400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게시글을 클릭할 경우 조회수가 증가합니다</a:t>
            </a:r>
            <a:r>
              <a:rPr lang="en-US" altLang="ko-KR" sz="24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493452"/>
            <a:ext cx="4915054" cy="838025"/>
            <a:chOff x="953090" y="1521308"/>
            <a:chExt cx="4915054" cy="838025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Board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게시판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(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내용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) 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4961964" y="1521308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48" y="1667254"/>
            <a:ext cx="7835481" cy="29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9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98" y="727867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79512" y="1340667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1700808"/>
            <a:ext cx="41051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'</a:t>
            </a:r>
            <a:r>
              <a:rPr lang="ko-KR" altLang="en-US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과목명+성함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' </a:t>
            </a:r>
            <a:r>
              <a:rPr lang="ko-KR" altLang="en-US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으로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이루어진 텍스트와 함께 교수님의 사진을 띄워 두 교수님 중 선호하는 과목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+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교수님을 선택할 수 있습니다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altLang="ko-KR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월드컵을 </a:t>
            </a:r>
            <a:r>
              <a:rPr lang="ko-KR" altLang="en-US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시작하게되면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로부터 교수님의 정보를 담은 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json array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를 얻어오게 됩니다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해당 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json array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에서 랜덤하게 뽑은 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분의 교수님을 화면에 출력하고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최종 선택된 교수님의 이긴 횟수를 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+1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하여 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에 저장합니다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 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선택된 항목들은 </a:t>
            </a:r>
            <a:r>
              <a:rPr lang="ko-KR" altLang="en-US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n강이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끝났을 때 결승(</a:t>
            </a:r>
            <a:r>
              <a:rPr lang="ko-KR" altLang="en-US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=2)이 아니라면 </a:t>
            </a:r>
            <a:r>
              <a:rPr lang="ko-KR" altLang="en-US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/2강에 다시 출현하게 됩니다.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9512" y="595927"/>
            <a:ext cx="4915054" cy="735550"/>
            <a:chOff x="953090" y="1623783"/>
            <a:chExt cx="4915054" cy="735550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이상형 월드컵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3045514" y="1623783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16" y="1715387"/>
            <a:ext cx="4873293" cy="368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03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98" y="727867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79512" y="1340667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2532" y="5508878"/>
            <a:ext cx="831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마지막 결승에서 최종으로 사용자가 고른 선택지의 과목</a:t>
            </a:r>
            <a:r>
              <a:rPr lang="en-US" altLang="ko-KR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+</a:t>
            </a:r>
            <a:r>
              <a:rPr lang="ko-KR" altLang="en-US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교수님이 </a:t>
            </a:r>
            <a:r>
              <a:rPr lang="en-US" altLang="ko-KR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alert </a:t>
            </a:r>
            <a:r>
              <a:rPr lang="ko-KR" altLang="en-US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메시지를 통해 출력됩니다</a:t>
            </a:r>
            <a:r>
              <a:rPr lang="en-US" altLang="ko-KR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595927"/>
            <a:ext cx="4915054" cy="735550"/>
            <a:chOff x="953090" y="1623783"/>
            <a:chExt cx="4915054" cy="735550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이상형 월드컵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3045514" y="1623783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058B9E8-1309-4F76-A406-64C8E13DC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20" b="9563"/>
          <a:stretch/>
        </p:blipFill>
        <p:spPr>
          <a:xfrm>
            <a:off x="1331640" y="1774661"/>
            <a:ext cx="6660232" cy="304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8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98" y="727867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79512" y="1340667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2532" y="5508878"/>
            <a:ext cx="831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alert </a:t>
            </a:r>
            <a:r>
              <a:rPr lang="ko-KR" altLang="en-US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창의 확인 버튼을 </a:t>
            </a:r>
            <a:r>
              <a:rPr lang="ko-KR" altLang="en-US" sz="2000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클릭시</a:t>
            </a:r>
            <a:r>
              <a:rPr lang="ko-KR" altLang="en-US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result</a:t>
            </a:r>
            <a:r>
              <a:rPr lang="ko-KR" altLang="en-US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화면으로 넘어가게 되며</a:t>
            </a:r>
            <a:r>
              <a:rPr lang="en-US" altLang="ko-KR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지금까지의 교수님들의 순위를 </a:t>
            </a:r>
            <a:r>
              <a:rPr lang="en-US" altLang="ko-KR" sz="2000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db</a:t>
            </a:r>
            <a:r>
              <a:rPr lang="ko-KR" altLang="en-US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로부터 가져와 보여줍니다</a:t>
            </a:r>
            <a:r>
              <a:rPr lang="en-US" altLang="ko-KR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595927"/>
            <a:ext cx="4915054" cy="735550"/>
            <a:chOff x="953090" y="1623783"/>
            <a:chExt cx="4915054" cy="735550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이상형 월드컵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3045514" y="1623783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8F2DDC8-28F7-455A-B484-CE91D810F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50" b="8096"/>
          <a:stretch/>
        </p:blipFill>
        <p:spPr>
          <a:xfrm>
            <a:off x="737827" y="1796183"/>
            <a:ext cx="7668344" cy="33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98" y="727867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79512" y="1340667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92090" y="1772816"/>
            <a:ext cx="27193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Navigation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bar에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있는 회원가입 버튼을 클릭하거나, 로그인 페이지 하단의 회원가입을 클릭하면 회원가입 페이지로 이동하게 됩니다.</a:t>
            </a:r>
            <a:endParaRPr lang="en-US" altLang="ko-KR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원하는 아이디와 비밀번호, 별명을 입력 가능합니다.</a:t>
            </a:r>
            <a:endParaRPr lang="en-US" altLang="ko-KR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하단의 회원가입 버튼을 클릭하면, 회원가입 조건에 맞는지 검사 후에 회원가입이 완료됩니다.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617708"/>
            <a:ext cx="4915054" cy="713769"/>
            <a:chOff x="953090" y="1645564"/>
            <a:chExt cx="4915054" cy="713769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회원 가입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2444891" y="1645564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11" name="그림 6">
            <a:extLst>
              <a:ext uri="{FF2B5EF4-FFF2-40B4-BE49-F238E27FC236}">
                <a16:creationId xmlns:a16="http://schemas.microsoft.com/office/drawing/2014/main" id="{A0C47E56-E558-4CA3-A8DF-31507BA2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88840"/>
            <a:ext cx="5738737" cy="34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98" y="727867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79512" y="1340667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12160" y="1879086"/>
            <a:ext cx="27193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Home 화면의 로그인 버튼을 클릭했을 때 이동하는 화면입니다.</a:t>
            </a:r>
            <a:endParaRPr lang="ko-KR" altLang="ko-KR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아이디와 비밀번호를 입력할 수 있으며, 로그인 버튼을 클릭할 시 </a:t>
            </a:r>
            <a:r>
              <a:rPr lang="ko-KR" altLang="en-US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로그인이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이루어집니다. 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카카오를 이용한 간편로그인을 원할 시, 하단의 카카오 로그인 버튼을 누르면 카카오 로그인 전략이 수행되며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카카오 로그인 페이지로 이동하게 됩니다. 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584432"/>
            <a:ext cx="4915054" cy="747045"/>
            <a:chOff x="953090" y="1612288"/>
            <a:chExt cx="4915054" cy="747045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로그인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1940835" y="1612288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10" name="그림 4">
            <a:extLst>
              <a:ext uri="{FF2B5EF4-FFF2-40B4-BE49-F238E27FC236}">
                <a16:creationId xmlns:a16="http://schemas.microsoft.com/office/drawing/2014/main" id="{02CAD534-D83F-4D79-AC9C-19AA59CBC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1" t="7055" r="22107" b="25153"/>
          <a:stretch/>
        </p:blipFill>
        <p:spPr>
          <a:xfrm>
            <a:off x="164153" y="1890143"/>
            <a:ext cx="5801762" cy="38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5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98" y="727867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79512" y="1340667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91674" y="1879086"/>
            <a:ext cx="27193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SSUDCE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에 처음으로 카카오 로그인을 시도한 사용자는 필요한 정보 수집 동의 절차를 거친 후 회원가입이 진행됩니다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 </a:t>
            </a:r>
          </a:p>
          <a:p>
            <a:pPr marL="285750" indent="-285750">
              <a:buFont typeface="Arial"/>
              <a:buChar char="•"/>
            </a:pPr>
            <a:endParaRPr lang="en-US" altLang="ko-KR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카카오로부터 받은 사용자 정보는 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에 저장되며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이후 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에 저장된 사용자가 로그인하면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, member DB</a:t>
            </a:r>
            <a:r>
              <a:rPr lang="ko-KR" altLang="en-US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에 사용자 정보가 있으므로 바로 로그인이 완료됩니다</a:t>
            </a:r>
            <a:r>
              <a:rPr lang="en-US" altLang="ko-KR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603574"/>
            <a:ext cx="4915054" cy="727903"/>
            <a:chOff x="953090" y="1631430"/>
            <a:chExt cx="4915054" cy="727903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카카오 로그인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2948948" y="1631430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11" name="그림 4">
            <a:extLst>
              <a:ext uri="{FF2B5EF4-FFF2-40B4-BE49-F238E27FC236}">
                <a16:creationId xmlns:a16="http://schemas.microsoft.com/office/drawing/2014/main" id="{C8F42106-41A5-4596-BE9F-19D733B4B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0" r="1641" b="-209"/>
          <a:stretch/>
        </p:blipFill>
        <p:spPr>
          <a:xfrm>
            <a:off x="79426" y="2018555"/>
            <a:ext cx="6096999" cy="313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98" y="727867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79512" y="1340667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0280" y="5671228"/>
            <a:ext cx="8443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로그아웃 버튼을 클릭 시 로그아웃 안내 페이지를 보여주며 로그아웃이 완료됩니다. 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9512" y="604203"/>
            <a:ext cx="4915054" cy="727274"/>
            <a:chOff x="953090" y="1632059"/>
            <a:chExt cx="4915054" cy="727274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로그아웃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2228866" y="1632059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10" name="그림 6" descr="실외, 건물, 비행기, 평면이(가) 표시된 사진&#10;&#10;자동 생성된 설명">
            <a:extLst>
              <a:ext uri="{FF2B5EF4-FFF2-40B4-BE49-F238E27FC236}">
                <a16:creationId xmlns:a16="http://schemas.microsoft.com/office/drawing/2014/main" id="{41C8E65D-D548-41DB-A6DE-A80331AC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5" y="1499143"/>
            <a:ext cx="6624736" cy="411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90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02092" y="324060"/>
            <a:ext cx="8568952" cy="6264696"/>
            <a:chOff x="827584" y="980572"/>
            <a:chExt cx="7524000" cy="4716156"/>
          </a:xfrm>
        </p:grpSpPr>
        <p:sp>
          <p:nvSpPr>
            <p:cNvPr id="2" name="직사각형 1"/>
            <p:cNvSpPr/>
            <p:nvPr/>
          </p:nvSpPr>
          <p:spPr>
            <a:xfrm>
              <a:off x="827584" y="980728"/>
              <a:ext cx="7524000" cy="4716000"/>
            </a:xfrm>
            <a:prstGeom prst="rect">
              <a:avLst/>
            </a:prstGeom>
            <a:solidFill>
              <a:srgbClr val="024EBE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971600" y="1124744"/>
              <a:ext cx="7200000" cy="43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27585" y="980572"/>
              <a:ext cx="796799" cy="1008268"/>
              <a:chOff x="827585" y="980572"/>
              <a:chExt cx="796799" cy="1008268"/>
            </a:xfrm>
          </p:grpSpPr>
          <p:sp>
            <p:nvSpPr>
              <p:cNvPr id="51" name="이등변 삼각형 50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이등변 삼각형 51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이등변 삼각형 52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이등변 삼각형 53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54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 flipH="1" flipV="1">
              <a:off x="7413960" y="4508476"/>
              <a:ext cx="796799" cy="1008268"/>
              <a:chOff x="827585" y="980572"/>
              <a:chExt cx="796799" cy="1008268"/>
            </a:xfrm>
          </p:grpSpPr>
          <p:sp>
            <p:nvSpPr>
              <p:cNvPr id="59" name="이등변 삼각형 58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이등변 삼각형 59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이등변 삼각형 60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이등변 삼각형 61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이등변 삼각형 62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837830" y="706624"/>
            <a:ext cx="5415835" cy="540651"/>
            <a:chOff x="1597711" y="1897650"/>
            <a:chExt cx="3646139" cy="400110"/>
          </a:xfrm>
        </p:grpSpPr>
        <p:sp>
          <p:nvSpPr>
            <p:cNvPr id="66" name="TextBox 65"/>
            <p:cNvSpPr txBox="1"/>
            <p:nvPr/>
          </p:nvSpPr>
          <p:spPr>
            <a:xfrm>
              <a:off x="1904361" y="1897650"/>
              <a:ext cx="3339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내부 서버 구현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0" r="36861"/>
            <a:stretch/>
          </p:blipFill>
          <p:spPr>
            <a:xfrm>
              <a:off x="1597711" y="1916872"/>
              <a:ext cx="237985" cy="360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A5EF9D-1C0F-4AB7-885A-90E145D1A0A0}"/>
              </a:ext>
            </a:extLst>
          </p:cNvPr>
          <p:cNvGrpSpPr/>
          <p:nvPr/>
        </p:nvGrpSpPr>
        <p:grpSpPr>
          <a:xfrm>
            <a:off x="1577331" y="1286087"/>
            <a:ext cx="6018474" cy="3113526"/>
            <a:chOff x="1034432" y="2392544"/>
            <a:chExt cx="6018474" cy="311352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AF60135-061F-4B51-AC61-6E80C1FD6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959" y="3496760"/>
              <a:ext cx="2165947" cy="584786"/>
            </a:xfrm>
            <a:prstGeom prst="rect">
              <a:avLst/>
            </a:prstGeom>
          </p:spPr>
        </p:pic>
        <p:cxnSp>
          <p:nvCxnSpPr>
            <p:cNvPr id="26" name="연결선: 꺾임 11">
              <a:extLst>
                <a:ext uri="{FF2B5EF4-FFF2-40B4-BE49-F238E27FC236}">
                  <a16:creationId xmlns:a16="http://schemas.microsoft.com/office/drawing/2014/main" id="{2F39CADC-E22E-4C5E-A189-775AD5CA9389}"/>
                </a:ext>
              </a:extLst>
            </p:cNvPr>
            <p:cNvCxnSpPr>
              <a:cxnSpLocks/>
              <a:stCxn id="33" idx="3"/>
              <a:endCxn id="31" idx="1"/>
            </p:cNvCxnSpPr>
            <p:nvPr/>
          </p:nvCxnSpPr>
          <p:spPr>
            <a:xfrm>
              <a:off x="1948832" y="2849744"/>
              <a:ext cx="760890" cy="93940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연결선: 꺾임 12">
              <a:extLst>
                <a:ext uri="{FF2B5EF4-FFF2-40B4-BE49-F238E27FC236}">
                  <a16:creationId xmlns:a16="http://schemas.microsoft.com/office/drawing/2014/main" id="{D2E9F157-BA53-41D9-9E99-C2A87E5266D9}"/>
                </a:ext>
              </a:extLst>
            </p:cNvPr>
            <p:cNvCxnSpPr>
              <a:cxnSpLocks/>
              <a:stCxn id="35" idx="3"/>
              <a:endCxn id="31" idx="1"/>
            </p:cNvCxnSpPr>
            <p:nvPr/>
          </p:nvCxnSpPr>
          <p:spPr>
            <a:xfrm flipV="1">
              <a:off x="1948832" y="3789153"/>
              <a:ext cx="760890" cy="92776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D356208-208C-4C52-A2BD-C9D09869CD96}"/>
                </a:ext>
              </a:extLst>
            </p:cNvPr>
            <p:cNvCxnSpPr>
              <a:cxnSpLocks/>
              <a:stCxn id="34" idx="3"/>
              <a:endCxn id="31" idx="1"/>
            </p:cNvCxnSpPr>
            <p:nvPr/>
          </p:nvCxnSpPr>
          <p:spPr>
            <a:xfrm flipV="1">
              <a:off x="1976390" y="3789153"/>
              <a:ext cx="733332" cy="8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AB7E32-1291-409B-A7AE-EE9914AE2C42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3569006" y="4224207"/>
              <a:ext cx="0" cy="8201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923FD02-9296-4FC0-860A-A01D36FD0082}"/>
                </a:ext>
              </a:extLst>
            </p:cNvPr>
            <p:cNvCxnSpPr>
              <a:cxnSpLocks/>
              <a:stCxn id="31" idx="3"/>
              <a:endCxn id="24" idx="1"/>
            </p:cNvCxnSpPr>
            <p:nvPr/>
          </p:nvCxnSpPr>
          <p:spPr>
            <a:xfrm>
              <a:off x="4428290" y="3789153"/>
              <a:ext cx="45866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939769A-565A-465C-BA47-B355B408A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07" b="25063"/>
            <a:stretch/>
          </p:blipFill>
          <p:spPr>
            <a:xfrm>
              <a:off x="2709722" y="3354098"/>
              <a:ext cx="1718568" cy="87010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1BF847-6F3E-46A8-B876-EEF578512980}"/>
                </a:ext>
              </a:extLst>
            </p:cNvPr>
            <p:cNvSpPr txBox="1"/>
            <p:nvPr/>
          </p:nvSpPr>
          <p:spPr>
            <a:xfrm>
              <a:off x="2580466" y="5044405"/>
              <a:ext cx="1977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>
                  <a:solidFill>
                    <a:srgbClr val="A91E50"/>
                  </a:solidFill>
                </a:rPr>
                <a:t>&lt;%= EJS%&gt;</a:t>
              </a:r>
              <a:endParaRPr lang="ko-KR" altLang="en-US" sz="2400" b="1">
                <a:solidFill>
                  <a:srgbClr val="A91E50"/>
                </a:solidFill>
              </a:endParaRPr>
            </a:p>
          </p:txBody>
        </p:sp>
        <p:pic>
          <p:nvPicPr>
            <p:cNvPr id="33" name="그래픽 50" descr="컴퓨터">
              <a:extLst>
                <a:ext uri="{FF2B5EF4-FFF2-40B4-BE49-F238E27FC236}">
                  <a16:creationId xmlns:a16="http://schemas.microsoft.com/office/drawing/2014/main" id="{DBE02D93-BC8C-42F9-BFBF-494E5A52F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4432" y="2392544"/>
              <a:ext cx="914400" cy="914400"/>
            </a:xfrm>
            <a:prstGeom prst="rect">
              <a:avLst/>
            </a:prstGeom>
          </p:spPr>
        </p:pic>
        <p:pic>
          <p:nvPicPr>
            <p:cNvPr id="34" name="그래픽 52" descr="컴퓨터">
              <a:extLst>
                <a:ext uri="{FF2B5EF4-FFF2-40B4-BE49-F238E27FC236}">
                  <a16:creationId xmlns:a16="http://schemas.microsoft.com/office/drawing/2014/main" id="{A5D24D2D-FB47-46DC-9221-C15C0221D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1990" y="3332809"/>
              <a:ext cx="914400" cy="914400"/>
            </a:xfrm>
            <a:prstGeom prst="rect">
              <a:avLst/>
            </a:prstGeom>
          </p:spPr>
        </p:pic>
        <p:pic>
          <p:nvPicPr>
            <p:cNvPr id="35" name="그래픽 54" descr="컴퓨터">
              <a:extLst>
                <a:ext uri="{FF2B5EF4-FFF2-40B4-BE49-F238E27FC236}">
                  <a16:creationId xmlns:a16="http://schemas.microsoft.com/office/drawing/2014/main" id="{DFB967E5-8D6F-4441-A6CB-8AF718390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4432" y="4259714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A9B45D6E-E948-4876-82F5-085DAA416BE8}"/>
              </a:ext>
            </a:extLst>
          </p:cNvPr>
          <p:cNvSpPr txBox="1">
            <a:spLocks/>
          </p:cNvSpPr>
          <p:nvPr/>
        </p:nvSpPr>
        <p:spPr>
          <a:xfrm>
            <a:off x="624761" y="4608308"/>
            <a:ext cx="7593847" cy="1496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Node.js</a:t>
            </a:r>
            <a:r>
              <a:rPr lang="ko-KR" altLang="en-US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Express </a:t>
            </a:r>
            <a:r>
              <a:rPr lang="ko-KR" altLang="en-US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모듈을 사용하여 웹 서버를 가동시킵니다</a:t>
            </a:r>
            <a:r>
              <a:rPr lang="en-US" altLang="ko-KR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사용자가 데이터를 요구하면 서버는 </a:t>
            </a:r>
            <a:r>
              <a:rPr lang="en-US" altLang="ko-KR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에서 관련 데이터를 찾은 후 </a:t>
            </a:r>
            <a:r>
              <a:rPr lang="en-US" altLang="ko-KR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EJS </a:t>
            </a:r>
            <a:r>
              <a:rPr lang="ko-KR" altLang="en-US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파일과 합성하여 </a:t>
            </a:r>
            <a:r>
              <a:rPr lang="en-US" altLang="ko-KR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HTML</a:t>
            </a:r>
            <a:r>
              <a:rPr lang="ko-KR" altLang="en-US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로 변환 뒤 사용자에게 해당 </a:t>
            </a:r>
            <a:r>
              <a:rPr lang="en-US" altLang="ko-KR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HTML </a:t>
            </a:r>
            <a:r>
              <a:rPr lang="ko-KR" altLang="en-US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파일을 제공합니다</a:t>
            </a:r>
            <a:r>
              <a:rPr lang="en-US" altLang="ko-KR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00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-449382" y="-531440"/>
            <a:ext cx="10536722" cy="1944514"/>
            <a:chOff x="-449382" y="-531587"/>
            <a:chExt cx="10536722" cy="1944514"/>
          </a:xfrm>
        </p:grpSpPr>
        <p:sp>
          <p:nvSpPr>
            <p:cNvPr id="30" name="직사각형 29"/>
            <p:cNvSpPr/>
            <p:nvPr/>
          </p:nvSpPr>
          <p:spPr>
            <a:xfrm>
              <a:off x="-36512" y="186410"/>
              <a:ext cx="9180000" cy="1224000"/>
            </a:xfrm>
            <a:prstGeom prst="rect">
              <a:avLst/>
            </a:prstGeom>
            <a:solidFill>
              <a:srgbClr val="0564EA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3"/>
            <p:cNvSpPr>
              <a:spLocks noChangeAspect="1"/>
            </p:cNvSpPr>
            <p:nvPr/>
          </p:nvSpPr>
          <p:spPr>
            <a:xfrm rot="10800000">
              <a:off x="683568" y="189486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/>
            <p:cNvSpPr>
              <a:spLocks noChangeAspect="1"/>
            </p:cNvSpPr>
            <p:nvPr/>
          </p:nvSpPr>
          <p:spPr>
            <a:xfrm rot="10800000" flipH="1" flipV="1">
              <a:off x="215656" y="409126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>
              <a:spLocks noChangeAspect="1"/>
            </p:cNvSpPr>
            <p:nvPr/>
          </p:nvSpPr>
          <p:spPr>
            <a:xfrm rot="10800000" flipV="1">
              <a:off x="1110905" y="1124775"/>
              <a:ext cx="364751" cy="288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>
              <a:spLocks noChangeAspect="1"/>
            </p:cNvSpPr>
            <p:nvPr/>
          </p:nvSpPr>
          <p:spPr>
            <a:xfrm rot="10800000" flipV="1">
              <a:off x="467545" y="764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>
              <a:spLocks noChangeAspect="1"/>
            </p:cNvSpPr>
            <p:nvPr/>
          </p:nvSpPr>
          <p:spPr>
            <a:xfrm rot="10800000">
              <a:off x="1080000" y="800696"/>
              <a:ext cx="227969" cy="180000"/>
            </a:xfrm>
            <a:prstGeom prst="triangle">
              <a:avLst/>
            </a:prstGeom>
            <a:solidFill>
              <a:srgbClr val="F48337">
                <a:alpha val="85882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>
              <a:spLocks noChangeAspect="1"/>
            </p:cNvSpPr>
            <p:nvPr/>
          </p:nvSpPr>
          <p:spPr>
            <a:xfrm rot="10800000" flipH="1">
              <a:off x="1872000" y="525929"/>
              <a:ext cx="576000" cy="454799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>
              <a:spLocks noChangeAspect="1"/>
            </p:cNvSpPr>
            <p:nvPr/>
          </p:nvSpPr>
          <p:spPr>
            <a:xfrm rot="10800000" flipH="1">
              <a:off x="2160000" y="965569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>
              <a:spLocks noChangeAspect="1"/>
            </p:cNvSpPr>
            <p:nvPr/>
          </p:nvSpPr>
          <p:spPr>
            <a:xfrm rot="10800000">
              <a:off x="2248904" y="188768"/>
              <a:ext cx="1459000" cy="1152000"/>
            </a:xfrm>
            <a:prstGeom prst="triangle">
              <a:avLst/>
            </a:prstGeom>
            <a:solidFill>
              <a:srgbClr val="0C6DFC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>
              <a:spLocks noChangeAspect="1"/>
            </p:cNvSpPr>
            <p:nvPr/>
          </p:nvSpPr>
          <p:spPr>
            <a:xfrm rot="10800000">
              <a:off x="1835696" y="40468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>
              <a:spLocks noChangeAspect="1"/>
            </p:cNvSpPr>
            <p:nvPr/>
          </p:nvSpPr>
          <p:spPr>
            <a:xfrm rot="10800000" flipH="1" flipV="1">
              <a:off x="-449382" y="-531587"/>
              <a:ext cx="1276966" cy="1008268"/>
            </a:xfrm>
            <a:prstGeom prst="triangle">
              <a:avLst/>
            </a:prstGeom>
            <a:solidFill>
              <a:srgbClr val="0558D1">
                <a:alpha val="8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>
              <a:spLocks noChangeAspect="1"/>
            </p:cNvSpPr>
            <p:nvPr/>
          </p:nvSpPr>
          <p:spPr>
            <a:xfrm rot="10800000" flipH="1" flipV="1">
              <a:off x="792000" y="756000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>
              <a:spLocks noChangeAspect="1"/>
            </p:cNvSpPr>
            <p:nvPr/>
          </p:nvSpPr>
          <p:spPr>
            <a:xfrm rot="10800000" flipH="1">
              <a:off x="683568" y="188640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>
              <a:spLocks noChangeAspect="1"/>
            </p:cNvSpPr>
            <p:nvPr/>
          </p:nvSpPr>
          <p:spPr>
            <a:xfrm rot="10800000" flipV="1">
              <a:off x="1115616" y="404665"/>
              <a:ext cx="180000" cy="142124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>
              <a:spLocks noChangeAspect="1"/>
            </p:cNvSpPr>
            <p:nvPr/>
          </p:nvSpPr>
          <p:spPr>
            <a:xfrm rot="10800000" flipV="1">
              <a:off x="1187624" y="260649"/>
              <a:ext cx="180000" cy="142124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>
              <a:spLocks noChangeAspect="1"/>
            </p:cNvSpPr>
            <p:nvPr/>
          </p:nvSpPr>
          <p:spPr>
            <a:xfrm rot="10800000" flipH="1" flipV="1">
              <a:off x="1295632" y="361082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54"/>
            <p:cNvSpPr>
              <a:spLocks noChangeAspect="1"/>
            </p:cNvSpPr>
            <p:nvPr/>
          </p:nvSpPr>
          <p:spPr>
            <a:xfrm rot="10800000">
              <a:off x="1588547" y="65672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/>
            <p:cNvSpPr>
              <a:spLocks noChangeAspect="1"/>
            </p:cNvSpPr>
            <p:nvPr/>
          </p:nvSpPr>
          <p:spPr>
            <a:xfrm rot="10800000">
              <a:off x="7145110" y="189634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/>
            <p:cNvSpPr>
              <a:spLocks noChangeAspect="1"/>
            </p:cNvSpPr>
            <p:nvPr/>
          </p:nvSpPr>
          <p:spPr>
            <a:xfrm rot="10800000" flipH="1" flipV="1">
              <a:off x="6677198" y="409274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>
              <a:spLocks noChangeAspect="1"/>
            </p:cNvSpPr>
            <p:nvPr/>
          </p:nvSpPr>
          <p:spPr>
            <a:xfrm rot="10800000" flipH="1">
              <a:off x="8621542" y="965717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>
              <a:spLocks noChangeAspect="1"/>
            </p:cNvSpPr>
            <p:nvPr/>
          </p:nvSpPr>
          <p:spPr>
            <a:xfrm rot="10800000" flipH="1">
              <a:off x="6612450" y="692927"/>
              <a:ext cx="911878" cy="720000"/>
            </a:xfrm>
            <a:prstGeom prst="triangle">
              <a:avLst/>
            </a:prstGeom>
            <a:solidFill>
              <a:srgbClr val="0558D1">
                <a:alpha val="44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>
              <a:spLocks noChangeAspect="1"/>
            </p:cNvSpPr>
            <p:nvPr/>
          </p:nvSpPr>
          <p:spPr>
            <a:xfrm rot="10800000" flipH="1" flipV="1">
              <a:off x="7236296" y="756148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>
              <a:spLocks noChangeAspect="1"/>
            </p:cNvSpPr>
            <p:nvPr/>
          </p:nvSpPr>
          <p:spPr>
            <a:xfrm rot="10800000" flipH="1">
              <a:off x="7145110" y="188788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/>
            <p:cNvSpPr>
              <a:spLocks noChangeAspect="1"/>
            </p:cNvSpPr>
            <p:nvPr/>
          </p:nvSpPr>
          <p:spPr>
            <a:xfrm rot="10800000" flipH="1" flipV="1">
              <a:off x="7757174" y="361230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/>
            <p:cNvSpPr>
              <a:spLocks noChangeAspect="1"/>
            </p:cNvSpPr>
            <p:nvPr/>
          </p:nvSpPr>
          <p:spPr>
            <a:xfrm rot="10800000" flipV="1">
              <a:off x="8172400" y="-99225"/>
              <a:ext cx="1914940" cy="1512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-36512" y="-26658"/>
              <a:ext cx="9180000" cy="202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/>
            <p:cNvSpPr>
              <a:spLocks noChangeAspect="1"/>
            </p:cNvSpPr>
            <p:nvPr/>
          </p:nvSpPr>
          <p:spPr>
            <a:xfrm rot="10800000" flipH="1">
              <a:off x="8244432" y="702151"/>
              <a:ext cx="900000" cy="710624"/>
            </a:xfrm>
            <a:prstGeom prst="triangle">
              <a:avLst/>
            </a:prstGeom>
            <a:solidFill>
              <a:srgbClr val="0564EA">
                <a:alpha val="5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>
              <a:spLocks noChangeAspect="1"/>
            </p:cNvSpPr>
            <p:nvPr/>
          </p:nvSpPr>
          <p:spPr>
            <a:xfrm rot="10800000" flipH="1">
              <a:off x="6984000" y="216000"/>
              <a:ext cx="612000" cy="483222"/>
            </a:xfrm>
            <a:prstGeom prst="triangle">
              <a:avLst/>
            </a:prstGeom>
            <a:solidFill>
              <a:srgbClr val="479DFB">
                <a:alpha val="4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이등변 삼각형 66"/>
            <p:cNvSpPr>
              <a:spLocks noChangeAspect="1"/>
            </p:cNvSpPr>
            <p:nvPr/>
          </p:nvSpPr>
          <p:spPr>
            <a:xfrm rot="10800000" flipV="1">
              <a:off x="6876256" y="692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/>
            <p:cNvSpPr>
              <a:spLocks noChangeAspect="1"/>
            </p:cNvSpPr>
            <p:nvPr/>
          </p:nvSpPr>
          <p:spPr>
            <a:xfrm rot="10800000" flipV="1">
              <a:off x="7056000" y="512696"/>
              <a:ext cx="227970" cy="180000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/>
            <p:cNvSpPr>
              <a:spLocks noChangeAspect="1"/>
            </p:cNvSpPr>
            <p:nvPr/>
          </p:nvSpPr>
          <p:spPr>
            <a:xfrm rot="10800000">
              <a:off x="6948264" y="188641"/>
              <a:ext cx="144000" cy="113699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>
              <a:spLocks noChangeAspect="1"/>
            </p:cNvSpPr>
            <p:nvPr/>
          </p:nvSpPr>
          <p:spPr>
            <a:xfrm rot="10800000" flipV="1">
              <a:off x="7740352" y="404664"/>
              <a:ext cx="410345" cy="324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/>
            <p:cNvSpPr>
              <a:spLocks noChangeAspect="1"/>
            </p:cNvSpPr>
            <p:nvPr/>
          </p:nvSpPr>
          <p:spPr>
            <a:xfrm rot="10800000">
              <a:off x="8100392" y="101676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/>
            <p:cNvSpPr>
              <a:spLocks noChangeAspect="1"/>
            </p:cNvSpPr>
            <p:nvPr/>
          </p:nvSpPr>
          <p:spPr>
            <a:xfrm rot="10800000" flipV="1">
              <a:off x="7560000" y="1116000"/>
              <a:ext cx="360000" cy="284248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>
              <a:spLocks noChangeAspect="1"/>
            </p:cNvSpPr>
            <p:nvPr/>
          </p:nvSpPr>
          <p:spPr>
            <a:xfrm rot="10800000" flipV="1">
              <a:off x="8388000" y="86400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이등변 삼각형 73"/>
            <p:cNvSpPr>
              <a:spLocks noChangeAspect="1"/>
            </p:cNvSpPr>
            <p:nvPr/>
          </p:nvSpPr>
          <p:spPr>
            <a:xfrm rot="10800000">
              <a:off x="5868144" y="260776"/>
              <a:ext cx="1459000" cy="1152000"/>
            </a:xfrm>
            <a:prstGeom prst="triangle">
              <a:avLst/>
            </a:prstGeom>
            <a:solidFill>
              <a:srgbClr val="0C6DFC">
                <a:alpha val="2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79999" y="1835598"/>
            <a:ext cx="70118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당신의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558D1"/>
                </a:solidFill>
                <a:latin typeface="나눔바른고딕" pitchFamily="50" charset="-127"/>
                <a:ea typeface="나눔바른고딕" pitchFamily="50" charset="-127"/>
              </a:rPr>
              <a:t>교수님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에게 투표하세요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!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271851" y="1582758"/>
            <a:ext cx="114314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558D1"/>
                </a:solidFill>
                <a:latin typeface="나눔바른고딕" pitchFamily="50" charset="-127"/>
                <a:ea typeface="나눔바른고딕" pitchFamily="50" charset="-127"/>
              </a:rPr>
              <a:t>·  ·  ·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558D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558D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42"/>
          <a:stretch/>
        </p:blipFill>
        <p:spPr>
          <a:xfrm>
            <a:off x="6868634" y="1861469"/>
            <a:ext cx="552951" cy="4576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25" y="2405252"/>
            <a:ext cx="5209300" cy="3934335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26465"/>
            <a:ext cx="864096" cy="7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51520" y="332656"/>
            <a:ext cx="8568952" cy="6264696"/>
            <a:chOff x="827584" y="980572"/>
            <a:chExt cx="7524000" cy="4716156"/>
          </a:xfrm>
        </p:grpSpPr>
        <p:sp>
          <p:nvSpPr>
            <p:cNvPr id="2" name="직사각형 1"/>
            <p:cNvSpPr/>
            <p:nvPr/>
          </p:nvSpPr>
          <p:spPr>
            <a:xfrm>
              <a:off x="827584" y="980728"/>
              <a:ext cx="7524000" cy="4716000"/>
            </a:xfrm>
            <a:prstGeom prst="rect">
              <a:avLst/>
            </a:prstGeom>
            <a:solidFill>
              <a:srgbClr val="024EBE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971600" y="1124744"/>
              <a:ext cx="7200000" cy="43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27585" y="980572"/>
              <a:ext cx="796799" cy="1008268"/>
              <a:chOff x="827585" y="980572"/>
              <a:chExt cx="796799" cy="1008268"/>
            </a:xfrm>
          </p:grpSpPr>
          <p:sp>
            <p:nvSpPr>
              <p:cNvPr id="51" name="이등변 삼각형 50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이등변 삼각형 51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이등변 삼각형 52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이등변 삼각형 53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54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 flipH="1" flipV="1">
              <a:off x="7413960" y="4508476"/>
              <a:ext cx="796799" cy="1008268"/>
              <a:chOff x="827585" y="980572"/>
              <a:chExt cx="796799" cy="1008268"/>
            </a:xfrm>
          </p:grpSpPr>
          <p:sp>
            <p:nvSpPr>
              <p:cNvPr id="59" name="이등변 삼각형 58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이등변 삼각형 59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이등변 삼각형 60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이등변 삼각형 61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이등변 삼각형 62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837830" y="706624"/>
            <a:ext cx="5415835" cy="540651"/>
            <a:chOff x="1597711" y="1897650"/>
            <a:chExt cx="3646139" cy="400110"/>
          </a:xfrm>
        </p:grpSpPr>
        <p:sp>
          <p:nvSpPr>
            <p:cNvPr id="66" name="TextBox 65"/>
            <p:cNvSpPr txBox="1"/>
            <p:nvPr/>
          </p:nvSpPr>
          <p:spPr>
            <a:xfrm>
              <a:off x="1904361" y="1897650"/>
              <a:ext cx="3339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내부 서버 구현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0" r="36861"/>
            <a:stretch/>
          </p:blipFill>
          <p:spPr>
            <a:xfrm>
              <a:off x="1597711" y="1916872"/>
              <a:ext cx="237985" cy="3600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61BF847-6F3E-46A8-B876-EEF578512980}"/>
              </a:ext>
            </a:extLst>
          </p:cNvPr>
          <p:cNvSpPr txBox="1"/>
          <p:nvPr/>
        </p:nvSpPr>
        <p:spPr>
          <a:xfrm>
            <a:off x="1110170" y="1442805"/>
            <a:ext cx="317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A91E50"/>
                </a:solidFill>
              </a:rPr>
              <a:t>&lt;%= EJS%&gt;</a:t>
            </a:r>
            <a:endParaRPr lang="ko-KR" altLang="en-US" sz="4000" b="1" dirty="0">
              <a:solidFill>
                <a:srgbClr val="A91E50"/>
              </a:solidFill>
            </a:endParaRPr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A9B45D6E-E948-4876-82F5-085DAA416BE8}"/>
              </a:ext>
            </a:extLst>
          </p:cNvPr>
          <p:cNvSpPr txBox="1">
            <a:spLocks/>
          </p:cNvSpPr>
          <p:nvPr/>
        </p:nvSpPr>
        <p:spPr>
          <a:xfrm>
            <a:off x="706363" y="2576946"/>
            <a:ext cx="7697699" cy="2626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Version: 3.1.5</a:t>
            </a: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Plain JS</a:t>
            </a:r>
            <a:r>
              <a:rPr lang="ko-KR" altLang="en-US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를 활용하여 </a:t>
            </a:r>
            <a:r>
              <a:rPr lang="en-US" altLang="ko-KR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HTML</a:t>
            </a:r>
            <a:r>
              <a:rPr lang="ko-KR" altLang="en-US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를 만들어주는 </a:t>
            </a:r>
            <a:r>
              <a:rPr lang="ko-KR" altLang="en-US" sz="2000" dirty="0" err="1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탬플릿</a:t>
            </a:r>
            <a:r>
              <a:rPr lang="ko-KR" altLang="en-US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언어입니다</a:t>
            </a:r>
            <a:r>
              <a:rPr lang="en-US" altLang="ko-KR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Node.js</a:t>
            </a:r>
            <a:r>
              <a:rPr lang="ko-KR" altLang="en-US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에서 </a:t>
            </a:r>
            <a:r>
              <a:rPr lang="en-US" altLang="ko-KR" sz="2000" dirty="0" err="1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ejs</a:t>
            </a:r>
            <a:r>
              <a:rPr lang="en-US" altLang="ko-KR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모듈을 통해 </a:t>
            </a:r>
            <a:r>
              <a:rPr lang="en-US" altLang="ko-KR" sz="2000" dirty="0" err="1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ejs</a:t>
            </a:r>
            <a:r>
              <a:rPr lang="en-US" altLang="ko-KR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파일을 </a:t>
            </a:r>
            <a:r>
              <a:rPr lang="en-US" altLang="ko-KR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html</a:t>
            </a:r>
            <a:r>
              <a:rPr lang="ko-KR" altLang="en-US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파일로 바꾸어 클라이언트에게 제공하고 있습니다</a:t>
            </a:r>
            <a:r>
              <a:rPr lang="en-US" altLang="ko-KR" sz="20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58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02092" y="324060"/>
            <a:ext cx="8568952" cy="6264696"/>
            <a:chOff x="827584" y="980572"/>
            <a:chExt cx="7524000" cy="4716156"/>
          </a:xfrm>
        </p:grpSpPr>
        <p:sp>
          <p:nvSpPr>
            <p:cNvPr id="2" name="직사각형 1"/>
            <p:cNvSpPr/>
            <p:nvPr/>
          </p:nvSpPr>
          <p:spPr>
            <a:xfrm>
              <a:off x="827584" y="980728"/>
              <a:ext cx="7524000" cy="4716000"/>
            </a:xfrm>
            <a:prstGeom prst="rect">
              <a:avLst/>
            </a:prstGeom>
            <a:solidFill>
              <a:srgbClr val="024EBE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971600" y="1124744"/>
              <a:ext cx="7200000" cy="43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27585" y="980572"/>
              <a:ext cx="796799" cy="1008268"/>
              <a:chOff x="827585" y="980572"/>
              <a:chExt cx="796799" cy="1008268"/>
            </a:xfrm>
          </p:grpSpPr>
          <p:sp>
            <p:nvSpPr>
              <p:cNvPr id="51" name="이등변 삼각형 50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이등변 삼각형 51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이등변 삼각형 52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이등변 삼각형 53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54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 flipH="1" flipV="1">
              <a:off x="7413960" y="4508476"/>
              <a:ext cx="796799" cy="1008268"/>
              <a:chOff x="827585" y="980572"/>
              <a:chExt cx="796799" cy="1008268"/>
            </a:xfrm>
          </p:grpSpPr>
          <p:sp>
            <p:nvSpPr>
              <p:cNvPr id="59" name="이등변 삼각형 58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이등변 삼각형 59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이등변 삼각형 60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이등변 삼각형 61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이등변 삼각형 62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837830" y="706624"/>
            <a:ext cx="5415835" cy="540651"/>
            <a:chOff x="1597711" y="1897650"/>
            <a:chExt cx="3646139" cy="400110"/>
          </a:xfrm>
        </p:grpSpPr>
        <p:sp>
          <p:nvSpPr>
            <p:cNvPr id="66" name="TextBox 65"/>
            <p:cNvSpPr txBox="1"/>
            <p:nvPr/>
          </p:nvSpPr>
          <p:spPr>
            <a:xfrm>
              <a:off x="1904361" y="1897650"/>
              <a:ext cx="3339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내부 서버 구현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0" r="36861"/>
            <a:stretch/>
          </p:blipFill>
          <p:spPr>
            <a:xfrm>
              <a:off x="1597711" y="1916872"/>
              <a:ext cx="237985" cy="360000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AAF60135-061F-4B51-AC61-6E80C1FD6B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09" y="1376112"/>
            <a:ext cx="3483977" cy="940642"/>
          </a:xfrm>
          <a:prstGeom prst="rect">
            <a:avLst/>
          </a:prstGeom>
        </p:spPr>
      </p:pic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A9B45D6E-E948-4876-82F5-085DAA416BE8}"/>
              </a:ext>
            </a:extLst>
          </p:cNvPr>
          <p:cNvSpPr txBox="1">
            <a:spLocks/>
          </p:cNvSpPr>
          <p:nvPr/>
        </p:nvSpPr>
        <p:spPr>
          <a:xfrm>
            <a:off x="733978" y="2397414"/>
            <a:ext cx="7593847" cy="3500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Version: 4.4.1 Community Server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NoSQL Database</a:t>
            </a:r>
            <a:r>
              <a:rPr lang="ko-KR" altLang="en-US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으로 </a:t>
            </a:r>
            <a:r>
              <a:rPr lang="en-US" altLang="ko-KR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SQL</a:t>
            </a:r>
            <a:r>
              <a:rPr lang="ko-KR" altLang="en-US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문을 사용하지 않고 데이터베이스를 제어할 수 있습니다</a:t>
            </a:r>
            <a:r>
              <a:rPr lang="en-US" altLang="ko-KR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게시판</a:t>
            </a:r>
            <a:r>
              <a:rPr lang="en-US" altLang="ko-KR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이상형 월드컵</a:t>
            </a:r>
            <a:r>
              <a:rPr lang="en-US" altLang="ko-KR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회원에 필요한 데이터를 저장 및 관리합니다</a:t>
            </a:r>
            <a:r>
              <a:rPr lang="en-US" altLang="ko-KR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Node.js</a:t>
            </a:r>
            <a:r>
              <a:rPr lang="ko-KR" altLang="en-US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에서는 </a:t>
            </a:r>
            <a:r>
              <a:rPr lang="en-US" altLang="ko-KR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mongoose </a:t>
            </a:r>
            <a:r>
              <a:rPr lang="ko-KR" altLang="en-US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모듈을 통해 제어하고 있습니다</a:t>
            </a:r>
            <a:r>
              <a:rPr lang="en-US" altLang="ko-KR" sz="2400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tx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649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87824" y="980760"/>
            <a:ext cx="3006492" cy="288000"/>
            <a:chOff x="2987824" y="1340800"/>
            <a:chExt cx="3006492" cy="288000"/>
          </a:xfrm>
        </p:grpSpPr>
        <p:sp>
          <p:nvSpPr>
            <p:cNvPr id="24" name="TextBox 23"/>
            <p:cNvSpPr txBox="1"/>
            <p:nvPr/>
          </p:nvSpPr>
          <p:spPr>
            <a:xfrm>
              <a:off x="2987824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MENU1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59070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MENU2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30316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MENU3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5026693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955447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12646" y="1592850"/>
            <a:ext cx="8751842" cy="5076510"/>
            <a:chOff x="1115616" y="2636912"/>
            <a:chExt cx="6912784" cy="3312368"/>
          </a:xfrm>
        </p:grpSpPr>
        <p:sp>
          <p:nvSpPr>
            <p:cNvPr id="8" name="직사각형 7"/>
            <p:cNvSpPr/>
            <p:nvPr/>
          </p:nvSpPr>
          <p:spPr>
            <a:xfrm>
              <a:off x="1115616" y="2636912"/>
              <a:ext cx="6912784" cy="3312368"/>
            </a:xfrm>
            <a:prstGeom prst="rect">
              <a:avLst/>
            </a:prstGeom>
            <a:noFill/>
            <a:ln>
              <a:solidFill>
                <a:srgbClr val="024EBE">
                  <a:alpha val="78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309067" y="2871788"/>
              <a:ext cx="140954" cy="155481"/>
            </a:xfrm>
            <a:prstGeom prst="triangle">
              <a:avLst/>
            </a:prstGeom>
            <a:solidFill>
              <a:srgbClr val="024EBE">
                <a:alpha val="6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-468560" y="-511961"/>
            <a:ext cx="10536722" cy="1944514"/>
            <a:chOff x="-449382" y="-531587"/>
            <a:chExt cx="10536722" cy="1944514"/>
          </a:xfrm>
        </p:grpSpPr>
        <p:sp>
          <p:nvSpPr>
            <p:cNvPr id="73" name="직사각형 72"/>
            <p:cNvSpPr/>
            <p:nvPr/>
          </p:nvSpPr>
          <p:spPr>
            <a:xfrm>
              <a:off x="-36512" y="186410"/>
              <a:ext cx="9180000" cy="1224000"/>
            </a:xfrm>
            <a:prstGeom prst="rect">
              <a:avLst/>
            </a:prstGeom>
            <a:solidFill>
              <a:srgbClr val="0564EA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73"/>
            <p:cNvSpPr>
              <a:spLocks noChangeAspect="1"/>
            </p:cNvSpPr>
            <p:nvPr/>
          </p:nvSpPr>
          <p:spPr>
            <a:xfrm rot="10800000">
              <a:off x="683568" y="189486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>
              <a:spLocks noChangeAspect="1"/>
            </p:cNvSpPr>
            <p:nvPr/>
          </p:nvSpPr>
          <p:spPr>
            <a:xfrm rot="10800000" flipH="1" flipV="1">
              <a:off x="215656" y="409126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/>
            <p:cNvSpPr>
              <a:spLocks noChangeAspect="1"/>
            </p:cNvSpPr>
            <p:nvPr/>
          </p:nvSpPr>
          <p:spPr>
            <a:xfrm rot="10800000" flipV="1">
              <a:off x="1110905" y="1124775"/>
              <a:ext cx="364751" cy="288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>
              <a:spLocks noChangeAspect="1"/>
            </p:cNvSpPr>
            <p:nvPr/>
          </p:nvSpPr>
          <p:spPr>
            <a:xfrm rot="10800000" flipV="1">
              <a:off x="467545" y="764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>
              <a:spLocks noChangeAspect="1"/>
            </p:cNvSpPr>
            <p:nvPr/>
          </p:nvSpPr>
          <p:spPr>
            <a:xfrm rot="10800000">
              <a:off x="1080000" y="800696"/>
              <a:ext cx="227969" cy="180000"/>
            </a:xfrm>
            <a:prstGeom prst="triangle">
              <a:avLst/>
            </a:prstGeom>
            <a:solidFill>
              <a:srgbClr val="F48337">
                <a:alpha val="85882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>
              <a:spLocks noChangeAspect="1"/>
            </p:cNvSpPr>
            <p:nvPr/>
          </p:nvSpPr>
          <p:spPr>
            <a:xfrm rot="10800000" flipH="1">
              <a:off x="1872000" y="525929"/>
              <a:ext cx="576000" cy="454799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80"/>
            <p:cNvSpPr>
              <a:spLocks noChangeAspect="1"/>
            </p:cNvSpPr>
            <p:nvPr/>
          </p:nvSpPr>
          <p:spPr>
            <a:xfrm rot="10800000" flipH="1">
              <a:off x="2160000" y="965569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>
              <a:spLocks noChangeAspect="1"/>
            </p:cNvSpPr>
            <p:nvPr/>
          </p:nvSpPr>
          <p:spPr>
            <a:xfrm rot="10800000">
              <a:off x="2248904" y="188768"/>
              <a:ext cx="1459000" cy="1152000"/>
            </a:xfrm>
            <a:prstGeom prst="triangle">
              <a:avLst/>
            </a:prstGeom>
            <a:solidFill>
              <a:srgbClr val="0C6DFC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/>
            <p:cNvSpPr>
              <a:spLocks noChangeAspect="1"/>
            </p:cNvSpPr>
            <p:nvPr/>
          </p:nvSpPr>
          <p:spPr>
            <a:xfrm rot="10800000">
              <a:off x="1835696" y="40468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83"/>
            <p:cNvSpPr>
              <a:spLocks noChangeAspect="1"/>
            </p:cNvSpPr>
            <p:nvPr/>
          </p:nvSpPr>
          <p:spPr>
            <a:xfrm rot="10800000" flipH="1" flipV="1">
              <a:off x="-449382" y="-531587"/>
              <a:ext cx="1276966" cy="1008268"/>
            </a:xfrm>
            <a:prstGeom prst="triangle">
              <a:avLst/>
            </a:prstGeom>
            <a:solidFill>
              <a:srgbClr val="0558D1">
                <a:alpha val="8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이등변 삼각형 84"/>
            <p:cNvSpPr>
              <a:spLocks noChangeAspect="1"/>
            </p:cNvSpPr>
            <p:nvPr/>
          </p:nvSpPr>
          <p:spPr>
            <a:xfrm rot="10800000" flipH="1" flipV="1">
              <a:off x="792000" y="756000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이등변 삼각형 85"/>
            <p:cNvSpPr>
              <a:spLocks noChangeAspect="1"/>
            </p:cNvSpPr>
            <p:nvPr/>
          </p:nvSpPr>
          <p:spPr>
            <a:xfrm rot="10800000" flipH="1">
              <a:off x="683568" y="188640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이등변 삼각형 86"/>
            <p:cNvSpPr>
              <a:spLocks noChangeAspect="1"/>
            </p:cNvSpPr>
            <p:nvPr/>
          </p:nvSpPr>
          <p:spPr>
            <a:xfrm rot="10800000" flipV="1">
              <a:off x="1115616" y="404665"/>
              <a:ext cx="180000" cy="142124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이등변 삼각형 87"/>
            <p:cNvSpPr>
              <a:spLocks noChangeAspect="1"/>
            </p:cNvSpPr>
            <p:nvPr/>
          </p:nvSpPr>
          <p:spPr>
            <a:xfrm rot="10800000" flipV="1">
              <a:off x="1187624" y="260649"/>
              <a:ext cx="180000" cy="142124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88"/>
            <p:cNvSpPr>
              <a:spLocks noChangeAspect="1"/>
            </p:cNvSpPr>
            <p:nvPr/>
          </p:nvSpPr>
          <p:spPr>
            <a:xfrm rot="10800000" flipH="1" flipV="1">
              <a:off x="1295632" y="361082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/>
            <p:cNvSpPr>
              <a:spLocks noChangeAspect="1"/>
            </p:cNvSpPr>
            <p:nvPr/>
          </p:nvSpPr>
          <p:spPr>
            <a:xfrm rot="10800000">
              <a:off x="1588547" y="65672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/>
            <p:cNvSpPr>
              <a:spLocks noChangeAspect="1"/>
            </p:cNvSpPr>
            <p:nvPr/>
          </p:nvSpPr>
          <p:spPr>
            <a:xfrm rot="10800000">
              <a:off x="7145110" y="189634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91"/>
            <p:cNvSpPr>
              <a:spLocks noChangeAspect="1"/>
            </p:cNvSpPr>
            <p:nvPr/>
          </p:nvSpPr>
          <p:spPr>
            <a:xfrm rot="10800000" flipH="1" flipV="1">
              <a:off x="6677198" y="409274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이등변 삼각형 92"/>
            <p:cNvSpPr>
              <a:spLocks noChangeAspect="1"/>
            </p:cNvSpPr>
            <p:nvPr/>
          </p:nvSpPr>
          <p:spPr>
            <a:xfrm rot="10800000" flipH="1">
              <a:off x="8621542" y="965717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이등변 삼각형 93"/>
            <p:cNvSpPr>
              <a:spLocks noChangeAspect="1"/>
            </p:cNvSpPr>
            <p:nvPr/>
          </p:nvSpPr>
          <p:spPr>
            <a:xfrm rot="10800000" flipH="1">
              <a:off x="6612450" y="692927"/>
              <a:ext cx="911878" cy="720000"/>
            </a:xfrm>
            <a:prstGeom prst="triangle">
              <a:avLst/>
            </a:prstGeom>
            <a:solidFill>
              <a:srgbClr val="0558D1">
                <a:alpha val="44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이등변 삼각형 94"/>
            <p:cNvSpPr>
              <a:spLocks noChangeAspect="1"/>
            </p:cNvSpPr>
            <p:nvPr/>
          </p:nvSpPr>
          <p:spPr>
            <a:xfrm rot="10800000" flipH="1" flipV="1">
              <a:off x="7236296" y="756148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이등변 삼각형 95"/>
            <p:cNvSpPr>
              <a:spLocks noChangeAspect="1"/>
            </p:cNvSpPr>
            <p:nvPr/>
          </p:nvSpPr>
          <p:spPr>
            <a:xfrm rot="10800000" flipH="1">
              <a:off x="7145110" y="188788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이등변 삼각형 96"/>
            <p:cNvSpPr>
              <a:spLocks noChangeAspect="1"/>
            </p:cNvSpPr>
            <p:nvPr/>
          </p:nvSpPr>
          <p:spPr>
            <a:xfrm rot="10800000" flipH="1" flipV="1">
              <a:off x="7757174" y="361230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이등변 삼각형 97"/>
            <p:cNvSpPr>
              <a:spLocks noChangeAspect="1"/>
            </p:cNvSpPr>
            <p:nvPr/>
          </p:nvSpPr>
          <p:spPr>
            <a:xfrm rot="10800000" flipV="1">
              <a:off x="8172400" y="-99225"/>
              <a:ext cx="1914940" cy="1512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-36512" y="-26658"/>
              <a:ext cx="9180000" cy="202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이등변 삼각형 99"/>
            <p:cNvSpPr>
              <a:spLocks noChangeAspect="1"/>
            </p:cNvSpPr>
            <p:nvPr/>
          </p:nvSpPr>
          <p:spPr>
            <a:xfrm rot="10800000" flipH="1">
              <a:off x="8244432" y="702151"/>
              <a:ext cx="900000" cy="710624"/>
            </a:xfrm>
            <a:prstGeom prst="triangle">
              <a:avLst/>
            </a:prstGeom>
            <a:solidFill>
              <a:srgbClr val="0564EA">
                <a:alpha val="5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이등변 삼각형 100"/>
            <p:cNvSpPr>
              <a:spLocks noChangeAspect="1"/>
            </p:cNvSpPr>
            <p:nvPr/>
          </p:nvSpPr>
          <p:spPr>
            <a:xfrm rot="10800000" flipH="1">
              <a:off x="6984000" y="216000"/>
              <a:ext cx="612000" cy="483222"/>
            </a:xfrm>
            <a:prstGeom prst="triangle">
              <a:avLst/>
            </a:prstGeom>
            <a:solidFill>
              <a:srgbClr val="479DFB">
                <a:alpha val="4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이등변 삼각형 101"/>
            <p:cNvSpPr>
              <a:spLocks noChangeAspect="1"/>
            </p:cNvSpPr>
            <p:nvPr/>
          </p:nvSpPr>
          <p:spPr>
            <a:xfrm rot="10800000" flipV="1">
              <a:off x="6876256" y="692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이등변 삼각형 102"/>
            <p:cNvSpPr>
              <a:spLocks noChangeAspect="1"/>
            </p:cNvSpPr>
            <p:nvPr/>
          </p:nvSpPr>
          <p:spPr>
            <a:xfrm rot="10800000" flipV="1">
              <a:off x="7056000" y="512696"/>
              <a:ext cx="227970" cy="180000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/>
            <p:cNvSpPr>
              <a:spLocks noChangeAspect="1"/>
            </p:cNvSpPr>
            <p:nvPr/>
          </p:nvSpPr>
          <p:spPr>
            <a:xfrm rot="10800000">
              <a:off x="6948264" y="188641"/>
              <a:ext cx="144000" cy="113699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이등변 삼각형 104"/>
            <p:cNvSpPr>
              <a:spLocks noChangeAspect="1"/>
            </p:cNvSpPr>
            <p:nvPr/>
          </p:nvSpPr>
          <p:spPr>
            <a:xfrm rot="10800000" flipV="1">
              <a:off x="7740352" y="404664"/>
              <a:ext cx="410345" cy="324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이등변 삼각형 105"/>
            <p:cNvSpPr>
              <a:spLocks noChangeAspect="1"/>
            </p:cNvSpPr>
            <p:nvPr/>
          </p:nvSpPr>
          <p:spPr>
            <a:xfrm rot="10800000">
              <a:off x="8100392" y="101676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/>
            <p:cNvSpPr>
              <a:spLocks noChangeAspect="1"/>
            </p:cNvSpPr>
            <p:nvPr/>
          </p:nvSpPr>
          <p:spPr>
            <a:xfrm rot="10800000" flipV="1">
              <a:off x="7560000" y="1116000"/>
              <a:ext cx="360000" cy="284248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이등변 삼각형 107"/>
            <p:cNvSpPr>
              <a:spLocks noChangeAspect="1"/>
            </p:cNvSpPr>
            <p:nvPr/>
          </p:nvSpPr>
          <p:spPr>
            <a:xfrm rot="10800000" flipV="1">
              <a:off x="8388000" y="86400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>
              <a:spLocks noChangeAspect="1"/>
            </p:cNvSpPr>
            <p:nvPr/>
          </p:nvSpPr>
          <p:spPr>
            <a:xfrm rot="10800000">
              <a:off x="5868144" y="260776"/>
              <a:ext cx="1459000" cy="1152000"/>
            </a:xfrm>
            <a:prstGeom prst="triangle">
              <a:avLst/>
            </a:prstGeom>
            <a:solidFill>
              <a:srgbClr val="0C6DFC">
                <a:alpha val="2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72821" y="1841132"/>
            <a:ext cx="44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255CE"/>
                </a:solidFill>
                <a:latin typeface="나눔바른고딕" pitchFamily="50" charset="-127"/>
                <a:ea typeface="나눔바른고딕" pitchFamily="50" charset="-127"/>
              </a:rPr>
              <a:t>향후 개선점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08407" y="2404384"/>
            <a:ext cx="7793959" cy="4120960"/>
            <a:chOff x="2699792" y="4509120"/>
            <a:chExt cx="3690918" cy="936104"/>
          </a:xfrm>
        </p:grpSpPr>
        <p:sp>
          <p:nvSpPr>
            <p:cNvPr id="119" name="TextBox 118"/>
            <p:cNvSpPr txBox="1"/>
            <p:nvPr/>
          </p:nvSpPr>
          <p:spPr>
            <a:xfrm>
              <a:off x="2699792" y="4538682"/>
              <a:ext cx="3690710" cy="579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게시판의 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Pagination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기능 구현</a:t>
              </a:r>
              <a:endPara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게시글 삭제 기능 구현</a:t>
              </a:r>
              <a:endPara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게시글 수정 기능 구현</a:t>
              </a:r>
              <a:endPara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이상형 월드컵 강 수 선택 기능 구현 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(8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강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/16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강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/32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강 등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게시판</a:t>
              </a:r>
              <a:r>
                <a:rPr lang="en-US" altLang="ko-KR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, </a:t>
              </a:r>
              <a:r>
                <a:rPr lang="ko-KR" altLang="en-US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이상형 월드컵 등 갖고 있는 기능들을 간단하게 </a:t>
              </a:r>
              <a:r>
                <a:rPr lang="en-US" altLang="ko-KR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index</a:t>
              </a:r>
              <a:r>
                <a:rPr lang="ko-KR" altLang="en-US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에서 보여주는 기능 구현</a:t>
              </a:r>
              <a:endParaRPr lang="en-US" altLang="ko-KR" dirty="0">
                <a:latin typeface="만화진흥원체" panose="020B0503000000000000" pitchFamily="34" charset="-127"/>
                <a:ea typeface="만화진흥원체" panose="020B0503000000000000" pitchFamily="34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700000" y="4509120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2699792" y="5445224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26465"/>
            <a:ext cx="864096" cy="7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2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87824" y="980760"/>
            <a:ext cx="3006492" cy="288000"/>
            <a:chOff x="2987824" y="1340800"/>
            <a:chExt cx="3006492" cy="288000"/>
          </a:xfrm>
        </p:grpSpPr>
        <p:sp>
          <p:nvSpPr>
            <p:cNvPr id="24" name="TextBox 23"/>
            <p:cNvSpPr txBox="1"/>
            <p:nvPr/>
          </p:nvSpPr>
          <p:spPr>
            <a:xfrm>
              <a:off x="2987824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MENU1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59070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MENU2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30316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MENU3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5026693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955447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12646" y="1592850"/>
            <a:ext cx="8751842" cy="5076510"/>
            <a:chOff x="1115616" y="2636912"/>
            <a:chExt cx="6912784" cy="3312368"/>
          </a:xfrm>
        </p:grpSpPr>
        <p:sp>
          <p:nvSpPr>
            <p:cNvPr id="8" name="직사각형 7"/>
            <p:cNvSpPr/>
            <p:nvPr/>
          </p:nvSpPr>
          <p:spPr>
            <a:xfrm>
              <a:off x="1115616" y="2636912"/>
              <a:ext cx="6912784" cy="3312368"/>
            </a:xfrm>
            <a:prstGeom prst="rect">
              <a:avLst/>
            </a:prstGeom>
            <a:noFill/>
            <a:ln>
              <a:solidFill>
                <a:srgbClr val="024EBE">
                  <a:alpha val="78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309067" y="2871788"/>
              <a:ext cx="140954" cy="155481"/>
            </a:xfrm>
            <a:prstGeom prst="triangle">
              <a:avLst/>
            </a:prstGeom>
            <a:solidFill>
              <a:srgbClr val="024EBE">
                <a:alpha val="6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-468560" y="-511961"/>
            <a:ext cx="10536722" cy="1944514"/>
            <a:chOff x="-449382" y="-531587"/>
            <a:chExt cx="10536722" cy="1944514"/>
          </a:xfrm>
        </p:grpSpPr>
        <p:sp>
          <p:nvSpPr>
            <p:cNvPr id="73" name="직사각형 72"/>
            <p:cNvSpPr/>
            <p:nvPr/>
          </p:nvSpPr>
          <p:spPr>
            <a:xfrm>
              <a:off x="-36512" y="186410"/>
              <a:ext cx="9180000" cy="1224000"/>
            </a:xfrm>
            <a:prstGeom prst="rect">
              <a:avLst/>
            </a:prstGeom>
            <a:solidFill>
              <a:srgbClr val="0564EA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73"/>
            <p:cNvSpPr>
              <a:spLocks noChangeAspect="1"/>
            </p:cNvSpPr>
            <p:nvPr/>
          </p:nvSpPr>
          <p:spPr>
            <a:xfrm rot="10800000">
              <a:off x="683568" y="189486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>
              <a:spLocks noChangeAspect="1"/>
            </p:cNvSpPr>
            <p:nvPr/>
          </p:nvSpPr>
          <p:spPr>
            <a:xfrm rot="10800000" flipH="1" flipV="1">
              <a:off x="215656" y="409126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/>
            <p:cNvSpPr>
              <a:spLocks noChangeAspect="1"/>
            </p:cNvSpPr>
            <p:nvPr/>
          </p:nvSpPr>
          <p:spPr>
            <a:xfrm rot="10800000" flipV="1">
              <a:off x="1110905" y="1124775"/>
              <a:ext cx="364751" cy="288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>
              <a:spLocks noChangeAspect="1"/>
            </p:cNvSpPr>
            <p:nvPr/>
          </p:nvSpPr>
          <p:spPr>
            <a:xfrm rot="10800000" flipV="1">
              <a:off x="467545" y="764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>
              <a:spLocks noChangeAspect="1"/>
            </p:cNvSpPr>
            <p:nvPr/>
          </p:nvSpPr>
          <p:spPr>
            <a:xfrm rot="10800000">
              <a:off x="1080000" y="800696"/>
              <a:ext cx="227969" cy="180000"/>
            </a:xfrm>
            <a:prstGeom prst="triangle">
              <a:avLst/>
            </a:prstGeom>
            <a:solidFill>
              <a:srgbClr val="F48337">
                <a:alpha val="85882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>
              <a:spLocks noChangeAspect="1"/>
            </p:cNvSpPr>
            <p:nvPr/>
          </p:nvSpPr>
          <p:spPr>
            <a:xfrm rot="10800000" flipH="1">
              <a:off x="1872000" y="525929"/>
              <a:ext cx="576000" cy="454799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80"/>
            <p:cNvSpPr>
              <a:spLocks noChangeAspect="1"/>
            </p:cNvSpPr>
            <p:nvPr/>
          </p:nvSpPr>
          <p:spPr>
            <a:xfrm rot="10800000" flipH="1">
              <a:off x="2160000" y="965569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>
              <a:spLocks noChangeAspect="1"/>
            </p:cNvSpPr>
            <p:nvPr/>
          </p:nvSpPr>
          <p:spPr>
            <a:xfrm rot="10800000">
              <a:off x="2248904" y="188768"/>
              <a:ext cx="1459000" cy="1152000"/>
            </a:xfrm>
            <a:prstGeom prst="triangle">
              <a:avLst/>
            </a:prstGeom>
            <a:solidFill>
              <a:srgbClr val="0C6DFC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/>
            <p:cNvSpPr>
              <a:spLocks noChangeAspect="1"/>
            </p:cNvSpPr>
            <p:nvPr/>
          </p:nvSpPr>
          <p:spPr>
            <a:xfrm rot="10800000">
              <a:off x="1835696" y="40468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83"/>
            <p:cNvSpPr>
              <a:spLocks noChangeAspect="1"/>
            </p:cNvSpPr>
            <p:nvPr/>
          </p:nvSpPr>
          <p:spPr>
            <a:xfrm rot="10800000" flipH="1" flipV="1">
              <a:off x="-449382" y="-531587"/>
              <a:ext cx="1276966" cy="1008268"/>
            </a:xfrm>
            <a:prstGeom prst="triangle">
              <a:avLst/>
            </a:prstGeom>
            <a:solidFill>
              <a:srgbClr val="0558D1">
                <a:alpha val="8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이등변 삼각형 84"/>
            <p:cNvSpPr>
              <a:spLocks noChangeAspect="1"/>
            </p:cNvSpPr>
            <p:nvPr/>
          </p:nvSpPr>
          <p:spPr>
            <a:xfrm rot="10800000" flipH="1" flipV="1">
              <a:off x="792000" y="756000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이등변 삼각형 85"/>
            <p:cNvSpPr>
              <a:spLocks noChangeAspect="1"/>
            </p:cNvSpPr>
            <p:nvPr/>
          </p:nvSpPr>
          <p:spPr>
            <a:xfrm rot="10800000" flipH="1">
              <a:off x="683568" y="188640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이등변 삼각형 86"/>
            <p:cNvSpPr>
              <a:spLocks noChangeAspect="1"/>
            </p:cNvSpPr>
            <p:nvPr/>
          </p:nvSpPr>
          <p:spPr>
            <a:xfrm rot="10800000" flipV="1">
              <a:off x="1115616" y="404665"/>
              <a:ext cx="180000" cy="142124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이등변 삼각형 87"/>
            <p:cNvSpPr>
              <a:spLocks noChangeAspect="1"/>
            </p:cNvSpPr>
            <p:nvPr/>
          </p:nvSpPr>
          <p:spPr>
            <a:xfrm rot="10800000" flipV="1">
              <a:off x="1187624" y="260649"/>
              <a:ext cx="180000" cy="142124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88"/>
            <p:cNvSpPr>
              <a:spLocks noChangeAspect="1"/>
            </p:cNvSpPr>
            <p:nvPr/>
          </p:nvSpPr>
          <p:spPr>
            <a:xfrm rot="10800000" flipH="1" flipV="1">
              <a:off x="1295632" y="361082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/>
            <p:cNvSpPr>
              <a:spLocks noChangeAspect="1"/>
            </p:cNvSpPr>
            <p:nvPr/>
          </p:nvSpPr>
          <p:spPr>
            <a:xfrm rot="10800000">
              <a:off x="1588547" y="65672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/>
            <p:cNvSpPr>
              <a:spLocks noChangeAspect="1"/>
            </p:cNvSpPr>
            <p:nvPr/>
          </p:nvSpPr>
          <p:spPr>
            <a:xfrm rot="10800000">
              <a:off x="7145110" y="189634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91"/>
            <p:cNvSpPr>
              <a:spLocks noChangeAspect="1"/>
            </p:cNvSpPr>
            <p:nvPr/>
          </p:nvSpPr>
          <p:spPr>
            <a:xfrm rot="10800000" flipH="1" flipV="1">
              <a:off x="6677198" y="409274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이등변 삼각형 92"/>
            <p:cNvSpPr>
              <a:spLocks noChangeAspect="1"/>
            </p:cNvSpPr>
            <p:nvPr/>
          </p:nvSpPr>
          <p:spPr>
            <a:xfrm rot="10800000" flipH="1">
              <a:off x="8621542" y="965717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이등변 삼각형 93"/>
            <p:cNvSpPr>
              <a:spLocks noChangeAspect="1"/>
            </p:cNvSpPr>
            <p:nvPr/>
          </p:nvSpPr>
          <p:spPr>
            <a:xfrm rot="10800000" flipH="1">
              <a:off x="6612450" y="692927"/>
              <a:ext cx="911878" cy="720000"/>
            </a:xfrm>
            <a:prstGeom prst="triangle">
              <a:avLst/>
            </a:prstGeom>
            <a:solidFill>
              <a:srgbClr val="0558D1">
                <a:alpha val="44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이등변 삼각형 94"/>
            <p:cNvSpPr>
              <a:spLocks noChangeAspect="1"/>
            </p:cNvSpPr>
            <p:nvPr/>
          </p:nvSpPr>
          <p:spPr>
            <a:xfrm rot="10800000" flipH="1" flipV="1">
              <a:off x="7236296" y="756148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이등변 삼각형 95"/>
            <p:cNvSpPr>
              <a:spLocks noChangeAspect="1"/>
            </p:cNvSpPr>
            <p:nvPr/>
          </p:nvSpPr>
          <p:spPr>
            <a:xfrm rot="10800000" flipH="1">
              <a:off x="7145110" y="188788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이등변 삼각형 96"/>
            <p:cNvSpPr>
              <a:spLocks noChangeAspect="1"/>
            </p:cNvSpPr>
            <p:nvPr/>
          </p:nvSpPr>
          <p:spPr>
            <a:xfrm rot="10800000" flipH="1" flipV="1">
              <a:off x="7757174" y="361230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이등변 삼각형 97"/>
            <p:cNvSpPr>
              <a:spLocks noChangeAspect="1"/>
            </p:cNvSpPr>
            <p:nvPr/>
          </p:nvSpPr>
          <p:spPr>
            <a:xfrm rot="10800000" flipV="1">
              <a:off x="8172400" y="-99225"/>
              <a:ext cx="1914940" cy="1512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-36512" y="-26658"/>
              <a:ext cx="9180000" cy="202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이등변 삼각형 99"/>
            <p:cNvSpPr>
              <a:spLocks noChangeAspect="1"/>
            </p:cNvSpPr>
            <p:nvPr/>
          </p:nvSpPr>
          <p:spPr>
            <a:xfrm rot="10800000" flipH="1">
              <a:off x="8244432" y="702151"/>
              <a:ext cx="900000" cy="710624"/>
            </a:xfrm>
            <a:prstGeom prst="triangle">
              <a:avLst/>
            </a:prstGeom>
            <a:solidFill>
              <a:srgbClr val="0564EA">
                <a:alpha val="5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이등변 삼각형 100"/>
            <p:cNvSpPr>
              <a:spLocks noChangeAspect="1"/>
            </p:cNvSpPr>
            <p:nvPr/>
          </p:nvSpPr>
          <p:spPr>
            <a:xfrm rot="10800000" flipH="1">
              <a:off x="6984000" y="216000"/>
              <a:ext cx="612000" cy="483222"/>
            </a:xfrm>
            <a:prstGeom prst="triangle">
              <a:avLst/>
            </a:prstGeom>
            <a:solidFill>
              <a:srgbClr val="479DFB">
                <a:alpha val="4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이등변 삼각형 101"/>
            <p:cNvSpPr>
              <a:spLocks noChangeAspect="1"/>
            </p:cNvSpPr>
            <p:nvPr/>
          </p:nvSpPr>
          <p:spPr>
            <a:xfrm rot="10800000" flipV="1">
              <a:off x="6876256" y="692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이등변 삼각형 102"/>
            <p:cNvSpPr>
              <a:spLocks noChangeAspect="1"/>
            </p:cNvSpPr>
            <p:nvPr/>
          </p:nvSpPr>
          <p:spPr>
            <a:xfrm rot="10800000" flipV="1">
              <a:off x="7056000" y="512696"/>
              <a:ext cx="227970" cy="180000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/>
            <p:cNvSpPr>
              <a:spLocks noChangeAspect="1"/>
            </p:cNvSpPr>
            <p:nvPr/>
          </p:nvSpPr>
          <p:spPr>
            <a:xfrm rot="10800000">
              <a:off x="6948264" y="188641"/>
              <a:ext cx="144000" cy="113699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이등변 삼각형 104"/>
            <p:cNvSpPr>
              <a:spLocks noChangeAspect="1"/>
            </p:cNvSpPr>
            <p:nvPr/>
          </p:nvSpPr>
          <p:spPr>
            <a:xfrm rot="10800000" flipV="1">
              <a:off x="7740352" y="404664"/>
              <a:ext cx="410345" cy="324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이등변 삼각형 105"/>
            <p:cNvSpPr>
              <a:spLocks noChangeAspect="1"/>
            </p:cNvSpPr>
            <p:nvPr/>
          </p:nvSpPr>
          <p:spPr>
            <a:xfrm rot="10800000">
              <a:off x="8100392" y="101676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/>
            <p:cNvSpPr>
              <a:spLocks noChangeAspect="1"/>
            </p:cNvSpPr>
            <p:nvPr/>
          </p:nvSpPr>
          <p:spPr>
            <a:xfrm rot="10800000" flipV="1">
              <a:off x="7560000" y="1116000"/>
              <a:ext cx="360000" cy="284248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이등변 삼각형 107"/>
            <p:cNvSpPr>
              <a:spLocks noChangeAspect="1"/>
            </p:cNvSpPr>
            <p:nvPr/>
          </p:nvSpPr>
          <p:spPr>
            <a:xfrm rot="10800000" flipV="1">
              <a:off x="8388000" y="86400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>
              <a:spLocks noChangeAspect="1"/>
            </p:cNvSpPr>
            <p:nvPr/>
          </p:nvSpPr>
          <p:spPr>
            <a:xfrm rot="10800000">
              <a:off x="5868144" y="260776"/>
              <a:ext cx="1459000" cy="1152000"/>
            </a:xfrm>
            <a:prstGeom prst="triangle">
              <a:avLst/>
            </a:prstGeom>
            <a:solidFill>
              <a:srgbClr val="0C6DFC">
                <a:alpha val="2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72821" y="1841132"/>
            <a:ext cx="44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255CE"/>
                </a:solidFill>
                <a:latin typeface="나눔바른고딕" pitchFamily="50" charset="-127"/>
                <a:ea typeface="나눔바른고딕" pitchFamily="50" charset="-127"/>
              </a:rPr>
              <a:t>느낀점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08407" y="2404384"/>
            <a:ext cx="7793959" cy="4120960"/>
            <a:chOff x="2699792" y="4509120"/>
            <a:chExt cx="3690918" cy="936104"/>
          </a:xfrm>
        </p:grpSpPr>
        <p:sp>
          <p:nvSpPr>
            <p:cNvPr id="119" name="TextBox 118"/>
            <p:cNvSpPr txBox="1"/>
            <p:nvPr/>
          </p:nvSpPr>
          <p:spPr>
            <a:xfrm>
              <a:off x="2699792" y="4538682"/>
              <a:ext cx="3690710" cy="870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임정기</a:t>
              </a:r>
              <a:b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</a:b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-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팀원들과 협업해서 팀프로젝트를 원활히 완수할 수 있었습니다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.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향후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,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웹프로젝트를 할 때 기술적인 부분 뿐만 아니라 팀원들과 소통하는 등 다양한 부분에서 좋은 경험을 했습니다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임찬 </a:t>
              </a:r>
              <a:b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</a:b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-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본 과목을 듣기 이전까지 웹에 대해서 하나도 배운 것이 없어서 두려웠고 힘들었습니다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.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거기다 이렇게 팀 프로젝트를 한다고 하니 심적으로 고생했는데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,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마지막에 이렇게 완성한 홈페이지를 보니 감격스럽습니다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.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아직도 백 </a:t>
              </a:r>
              <a:r>
                <a:rPr lang="ko-KR" altLang="en-US" dirty="0" err="1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엔드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부분은 부족한 점이 많으니 더 공부해야겠다는 다짐을 하게 됩니다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.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</a:t>
              </a:r>
              <a:endPara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700000" y="4509120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2699792" y="5445224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26465"/>
            <a:ext cx="864096" cy="7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5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87824" y="980760"/>
            <a:ext cx="3006492" cy="288000"/>
            <a:chOff x="2987824" y="1340800"/>
            <a:chExt cx="3006492" cy="288000"/>
          </a:xfrm>
        </p:grpSpPr>
        <p:sp>
          <p:nvSpPr>
            <p:cNvPr id="24" name="TextBox 23"/>
            <p:cNvSpPr txBox="1"/>
            <p:nvPr/>
          </p:nvSpPr>
          <p:spPr>
            <a:xfrm>
              <a:off x="2987824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MENU1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59070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MENU2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30316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MENU3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5026693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955447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12646" y="1592850"/>
            <a:ext cx="8751842" cy="5076510"/>
            <a:chOff x="1115616" y="2636912"/>
            <a:chExt cx="6912784" cy="3312368"/>
          </a:xfrm>
        </p:grpSpPr>
        <p:sp>
          <p:nvSpPr>
            <p:cNvPr id="8" name="직사각형 7"/>
            <p:cNvSpPr/>
            <p:nvPr/>
          </p:nvSpPr>
          <p:spPr>
            <a:xfrm>
              <a:off x="1115616" y="2636912"/>
              <a:ext cx="6912784" cy="3312368"/>
            </a:xfrm>
            <a:prstGeom prst="rect">
              <a:avLst/>
            </a:prstGeom>
            <a:noFill/>
            <a:ln>
              <a:solidFill>
                <a:srgbClr val="024EBE">
                  <a:alpha val="78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309067" y="2871788"/>
              <a:ext cx="140954" cy="155481"/>
            </a:xfrm>
            <a:prstGeom prst="triangle">
              <a:avLst/>
            </a:prstGeom>
            <a:solidFill>
              <a:srgbClr val="024EBE">
                <a:alpha val="6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-468560" y="-511961"/>
            <a:ext cx="10536722" cy="1944514"/>
            <a:chOff x="-449382" y="-531587"/>
            <a:chExt cx="10536722" cy="1944514"/>
          </a:xfrm>
        </p:grpSpPr>
        <p:sp>
          <p:nvSpPr>
            <p:cNvPr id="73" name="직사각형 72"/>
            <p:cNvSpPr/>
            <p:nvPr/>
          </p:nvSpPr>
          <p:spPr>
            <a:xfrm>
              <a:off x="-36512" y="186410"/>
              <a:ext cx="9180000" cy="1224000"/>
            </a:xfrm>
            <a:prstGeom prst="rect">
              <a:avLst/>
            </a:prstGeom>
            <a:solidFill>
              <a:srgbClr val="0564EA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73"/>
            <p:cNvSpPr>
              <a:spLocks noChangeAspect="1"/>
            </p:cNvSpPr>
            <p:nvPr/>
          </p:nvSpPr>
          <p:spPr>
            <a:xfrm rot="10800000">
              <a:off x="683568" y="189486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>
              <a:spLocks noChangeAspect="1"/>
            </p:cNvSpPr>
            <p:nvPr/>
          </p:nvSpPr>
          <p:spPr>
            <a:xfrm rot="10800000" flipH="1" flipV="1">
              <a:off x="215656" y="409126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/>
            <p:cNvSpPr>
              <a:spLocks noChangeAspect="1"/>
            </p:cNvSpPr>
            <p:nvPr/>
          </p:nvSpPr>
          <p:spPr>
            <a:xfrm rot="10800000" flipV="1">
              <a:off x="1110905" y="1124775"/>
              <a:ext cx="364751" cy="288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>
              <a:spLocks noChangeAspect="1"/>
            </p:cNvSpPr>
            <p:nvPr/>
          </p:nvSpPr>
          <p:spPr>
            <a:xfrm rot="10800000" flipV="1">
              <a:off x="467545" y="764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>
              <a:spLocks noChangeAspect="1"/>
            </p:cNvSpPr>
            <p:nvPr/>
          </p:nvSpPr>
          <p:spPr>
            <a:xfrm rot="10800000">
              <a:off x="1080000" y="800696"/>
              <a:ext cx="227969" cy="180000"/>
            </a:xfrm>
            <a:prstGeom prst="triangle">
              <a:avLst/>
            </a:prstGeom>
            <a:solidFill>
              <a:srgbClr val="F48337">
                <a:alpha val="85882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>
              <a:spLocks noChangeAspect="1"/>
            </p:cNvSpPr>
            <p:nvPr/>
          </p:nvSpPr>
          <p:spPr>
            <a:xfrm rot="10800000" flipH="1">
              <a:off x="1872000" y="525929"/>
              <a:ext cx="576000" cy="454799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80"/>
            <p:cNvSpPr>
              <a:spLocks noChangeAspect="1"/>
            </p:cNvSpPr>
            <p:nvPr/>
          </p:nvSpPr>
          <p:spPr>
            <a:xfrm rot="10800000" flipH="1">
              <a:off x="2160000" y="965569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>
              <a:spLocks noChangeAspect="1"/>
            </p:cNvSpPr>
            <p:nvPr/>
          </p:nvSpPr>
          <p:spPr>
            <a:xfrm rot="10800000">
              <a:off x="2248904" y="188768"/>
              <a:ext cx="1459000" cy="1152000"/>
            </a:xfrm>
            <a:prstGeom prst="triangle">
              <a:avLst/>
            </a:prstGeom>
            <a:solidFill>
              <a:srgbClr val="0C6DFC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/>
            <p:cNvSpPr>
              <a:spLocks noChangeAspect="1"/>
            </p:cNvSpPr>
            <p:nvPr/>
          </p:nvSpPr>
          <p:spPr>
            <a:xfrm rot="10800000">
              <a:off x="1835696" y="40468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83"/>
            <p:cNvSpPr>
              <a:spLocks noChangeAspect="1"/>
            </p:cNvSpPr>
            <p:nvPr/>
          </p:nvSpPr>
          <p:spPr>
            <a:xfrm rot="10800000" flipH="1" flipV="1">
              <a:off x="-449382" y="-531587"/>
              <a:ext cx="1276966" cy="1008268"/>
            </a:xfrm>
            <a:prstGeom prst="triangle">
              <a:avLst/>
            </a:prstGeom>
            <a:solidFill>
              <a:srgbClr val="0558D1">
                <a:alpha val="8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이등변 삼각형 84"/>
            <p:cNvSpPr>
              <a:spLocks noChangeAspect="1"/>
            </p:cNvSpPr>
            <p:nvPr/>
          </p:nvSpPr>
          <p:spPr>
            <a:xfrm rot="10800000" flipH="1" flipV="1">
              <a:off x="792000" y="756000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이등변 삼각형 85"/>
            <p:cNvSpPr>
              <a:spLocks noChangeAspect="1"/>
            </p:cNvSpPr>
            <p:nvPr/>
          </p:nvSpPr>
          <p:spPr>
            <a:xfrm rot="10800000" flipH="1">
              <a:off x="683568" y="188640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이등변 삼각형 86"/>
            <p:cNvSpPr>
              <a:spLocks noChangeAspect="1"/>
            </p:cNvSpPr>
            <p:nvPr/>
          </p:nvSpPr>
          <p:spPr>
            <a:xfrm rot="10800000" flipV="1">
              <a:off x="1115616" y="404665"/>
              <a:ext cx="180000" cy="142124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이등변 삼각형 87"/>
            <p:cNvSpPr>
              <a:spLocks noChangeAspect="1"/>
            </p:cNvSpPr>
            <p:nvPr/>
          </p:nvSpPr>
          <p:spPr>
            <a:xfrm rot="10800000" flipV="1">
              <a:off x="1187624" y="260649"/>
              <a:ext cx="180000" cy="142124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88"/>
            <p:cNvSpPr>
              <a:spLocks noChangeAspect="1"/>
            </p:cNvSpPr>
            <p:nvPr/>
          </p:nvSpPr>
          <p:spPr>
            <a:xfrm rot="10800000" flipH="1" flipV="1">
              <a:off x="1295632" y="361082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/>
            <p:cNvSpPr>
              <a:spLocks noChangeAspect="1"/>
            </p:cNvSpPr>
            <p:nvPr/>
          </p:nvSpPr>
          <p:spPr>
            <a:xfrm rot="10800000">
              <a:off x="1588547" y="65672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/>
            <p:cNvSpPr>
              <a:spLocks noChangeAspect="1"/>
            </p:cNvSpPr>
            <p:nvPr/>
          </p:nvSpPr>
          <p:spPr>
            <a:xfrm rot="10800000">
              <a:off x="7145110" y="189634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91"/>
            <p:cNvSpPr>
              <a:spLocks noChangeAspect="1"/>
            </p:cNvSpPr>
            <p:nvPr/>
          </p:nvSpPr>
          <p:spPr>
            <a:xfrm rot="10800000" flipH="1" flipV="1">
              <a:off x="6677198" y="409274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이등변 삼각형 92"/>
            <p:cNvSpPr>
              <a:spLocks noChangeAspect="1"/>
            </p:cNvSpPr>
            <p:nvPr/>
          </p:nvSpPr>
          <p:spPr>
            <a:xfrm rot="10800000" flipH="1">
              <a:off x="8621542" y="965717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이등변 삼각형 93"/>
            <p:cNvSpPr>
              <a:spLocks noChangeAspect="1"/>
            </p:cNvSpPr>
            <p:nvPr/>
          </p:nvSpPr>
          <p:spPr>
            <a:xfrm rot="10800000" flipH="1">
              <a:off x="6612450" y="692927"/>
              <a:ext cx="911878" cy="720000"/>
            </a:xfrm>
            <a:prstGeom prst="triangle">
              <a:avLst/>
            </a:prstGeom>
            <a:solidFill>
              <a:srgbClr val="0558D1">
                <a:alpha val="44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이등변 삼각형 94"/>
            <p:cNvSpPr>
              <a:spLocks noChangeAspect="1"/>
            </p:cNvSpPr>
            <p:nvPr/>
          </p:nvSpPr>
          <p:spPr>
            <a:xfrm rot="10800000" flipH="1" flipV="1">
              <a:off x="7236296" y="756148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이등변 삼각형 95"/>
            <p:cNvSpPr>
              <a:spLocks noChangeAspect="1"/>
            </p:cNvSpPr>
            <p:nvPr/>
          </p:nvSpPr>
          <p:spPr>
            <a:xfrm rot="10800000" flipH="1">
              <a:off x="7145110" y="188788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이등변 삼각형 96"/>
            <p:cNvSpPr>
              <a:spLocks noChangeAspect="1"/>
            </p:cNvSpPr>
            <p:nvPr/>
          </p:nvSpPr>
          <p:spPr>
            <a:xfrm rot="10800000" flipH="1" flipV="1">
              <a:off x="7757174" y="361230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이등변 삼각형 97"/>
            <p:cNvSpPr>
              <a:spLocks noChangeAspect="1"/>
            </p:cNvSpPr>
            <p:nvPr/>
          </p:nvSpPr>
          <p:spPr>
            <a:xfrm rot="10800000" flipV="1">
              <a:off x="8172400" y="-99225"/>
              <a:ext cx="1914940" cy="1512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-36512" y="-26658"/>
              <a:ext cx="9180000" cy="202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이등변 삼각형 99"/>
            <p:cNvSpPr>
              <a:spLocks noChangeAspect="1"/>
            </p:cNvSpPr>
            <p:nvPr/>
          </p:nvSpPr>
          <p:spPr>
            <a:xfrm rot="10800000" flipH="1">
              <a:off x="8244432" y="702151"/>
              <a:ext cx="900000" cy="710624"/>
            </a:xfrm>
            <a:prstGeom prst="triangle">
              <a:avLst/>
            </a:prstGeom>
            <a:solidFill>
              <a:srgbClr val="0564EA">
                <a:alpha val="5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이등변 삼각형 100"/>
            <p:cNvSpPr>
              <a:spLocks noChangeAspect="1"/>
            </p:cNvSpPr>
            <p:nvPr/>
          </p:nvSpPr>
          <p:spPr>
            <a:xfrm rot="10800000" flipH="1">
              <a:off x="6984000" y="216000"/>
              <a:ext cx="612000" cy="483222"/>
            </a:xfrm>
            <a:prstGeom prst="triangle">
              <a:avLst/>
            </a:prstGeom>
            <a:solidFill>
              <a:srgbClr val="479DFB">
                <a:alpha val="4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이등변 삼각형 101"/>
            <p:cNvSpPr>
              <a:spLocks noChangeAspect="1"/>
            </p:cNvSpPr>
            <p:nvPr/>
          </p:nvSpPr>
          <p:spPr>
            <a:xfrm rot="10800000" flipV="1">
              <a:off x="6876256" y="692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이등변 삼각형 102"/>
            <p:cNvSpPr>
              <a:spLocks noChangeAspect="1"/>
            </p:cNvSpPr>
            <p:nvPr/>
          </p:nvSpPr>
          <p:spPr>
            <a:xfrm rot="10800000" flipV="1">
              <a:off x="7056000" y="512696"/>
              <a:ext cx="227970" cy="180000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/>
            <p:cNvSpPr>
              <a:spLocks noChangeAspect="1"/>
            </p:cNvSpPr>
            <p:nvPr/>
          </p:nvSpPr>
          <p:spPr>
            <a:xfrm rot="10800000">
              <a:off x="6948264" y="188641"/>
              <a:ext cx="144000" cy="113699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이등변 삼각형 104"/>
            <p:cNvSpPr>
              <a:spLocks noChangeAspect="1"/>
            </p:cNvSpPr>
            <p:nvPr/>
          </p:nvSpPr>
          <p:spPr>
            <a:xfrm rot="10800000" flipV="1">
              <a:off x="7740352" y="404664"/>
              <a:ext cx="410345" cy="324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이등변 삼각형 105"/>
            <p:cNvSpPr>
              <a:spLocks noChangeAspect="1"/>
            </p:cNvSpPr>
            <p:nvPr/>
          </p:nvSpPr>
          <p:spPr>
            <a:xfrm rot="10800000">
              <a:off x="8100392" y="101676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/>
            <p:cNvSpPr>
              <a:spLocks noChangeAspect="1"/>
            </p:cNvSpPr>
            <p:nvPr/>
          </p:nvSpPr>
          <p:spPr>
            <a:xfrm rot="10800000" flipV="1">
              <a:off x="7560000" y="1116000"/>
              <a:ext cx="360000" cy="284248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이등변 삼각형 107"/>
            <p:cNvSpPr>
              <a:spLocks noChangeAspect="1"/>
            </p:cNvSpPr>
            <p:nvPr/>
          </p:nvSpPr>
          <p:spPr>
            <a:xfrm rot="10800000" flipV="1">
              <a:off x="8388000" y="86400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>
              <a:spLocks noChangeAspect="1"/>
            </p:cNvSpPr>
            <p:nvPr/>
          </p:nvSpPr>
          <p:spPr>
            <a:xfrm rot="10800000">
              <a:off x="5868144" y="260776"/>
              <a:ext cx="1459000" cy="1152000"/>
            </a:xfrm>
            <a:prstGeom prst="triangle">
              <a:avLst/>
            </a:prstGeom>
            <a:solidFill>
              <a:srgbClr val="0C6DFC">
                <a:alpha val="2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72821" y="1841132"/>
            <a:ext cx="44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255CE"/>
                </a:solidFill>
                <a:latin typeface="나눔바른고딕" pitchFamily="50" charset="-127"/>
                <a:ea typeface="나눔바른고딕" pitchFamily="50" charset="-127"/>
              </a:rPr>
              <a:t>느낀점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08407" y="2404384"/>
            <a:ext cx="7793959" cy="4120960"/>
            <a:chOff x="2699792" y="4509120"/>
            <a:chExt cx="3690918" cy="936104"/>
          </a:xfrm>
        </p:grpSpPr>
        <p:sp>
          <p:nvSpPr>
            <p:cNvPr id="119" name="TextBox 118"/>
            <p:cNvSpPr txBox="1"/>
            <p:nvPr/>
          </p:nvSpPr>
          <p:spPr>
            <a:xfrm>
              <a:off x="2699792" y="4538682"/>
              <a:ext cx="3690710" cy="858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임해경 </a:t>
              </a:r>
              <a:b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</a:b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- </a:t>
              </a:r>
              <a:r>
                <a:rPr lang="ko-KR" altLang="en-US" dirty="0" err="1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백엔드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파트를 해본 경험이 없어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,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처음에는 막막하기만 했습니다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.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하지만 기능 구현 방법을 수시간 찾아보고 직접 만들어보는 경험을 통해 서버단과 그 동작에 대해 많은 이해를 할 수 있었고 성장할 수 있었습니다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.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전인호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</a:t>
              </a:r>
              <a:b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</a:b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- </a:t>
              </a:r>
              <a:r>
                <a:rPr lang="ko-KR" altLang="en-US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처음부터 </a:t>
              </a:r>
              <a:r>
                <a:rPr lang="ko-KR" altLang="en-US" b="0" i="0" dirty="0" err="1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모든걸</a:t>
              </a:r>
              <a:r>
                <a:rPr lang="ko-KR" altLang="en-US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 구축한 커다란 프로젝트는 처음이었습니다</a:t>
              </a:r>
              <a:r>
                <a:rPr lang="en-US" altLang="ko-KR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. </a:t>
              </a:r>
              <a:r>
                <a:rPr lang="ko-KR" altLang="en-US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시작할 때부터 모든 것이 난관이었지만</a:t>
              </a:r>
              <a:r>
                <a:rPr lang="en-US" altLang="ko-KR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, </a:t>
              </a:r>
              <a:r>
                <a:rPr lang="ko-KR" altLang="en-US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훌륭한 팀원들의 친절한 도움 덕분에 진행할 수 있었다고 생각합니다</a:t>
              </a:r>
              <a:r>
                <a:rPr lang="en-US" altLang="ko-KR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. </a:t>
              </a:r>
              <a:r>
                <a:rPr lang="ko-KR" altLang="en-US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이 프로젝트를 통해 많은 지식과 개념들을 알아갈 수 있어서 뜻 깊은 시간들이었습니다</a:t>
              </a:r>
              <a:r>
                <a:rPr lang="en-US" altLang="ko-KR" b="0" i="0" dirty="0">
                  <a:effectLst/>
                  <a:latin typeface="만화진흥원체" panose="020B0503000000000000" pitchFamily="34" charset="-127"/>
                  <a:ea typeface="만화진흥원체" panose="020B0503000000000000" pitchFamily="34" charset="-127"/>
                </a:rPr>
                <a:t>.</a:t>
              </a:r>
              <a:endParaRPr lang="ko-KR" altLang="en-US" dirty="0">
                <a:latin typeface="만화진흥원체" panose="020B0503000000000000" pitchFamily="34" charset="-127"/>
                <a:ea typeface="만화진흥원체" panose="020B0503000000000000" pitchFamily="34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700000" y="4509120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2699792" y="5445224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26465"/>
            <a:ext cx="864096" cy="7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6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6318"/>
            <a:ext cx="864096" cy="74273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-449382" y="-531440"/>
            <a:ext cx="10536722" cy="1944514"/>
            <a:chOff x="-449382" y="-531587"/>
            <a:chExt cx="10536722" cy="1944514"/>
          </a:xfrm>
        </p:grpSpPr>
        <p:sp>
          <p:nvSpPr>
            <p:cNvPr id="23" name="직사각형 22"/>
            <p:cNvSpPr/>
            <p:nvPr/>
          </p:nvSpPr>
          <p:spPr>
            <a:xfrm>
              <a:off x="-36512" y="186410"/>
              <a:ext cx="9180000" cy="1224000"/>
            </a:xfrm>
            <a:prstGeom prst="rect">
              <a:avLst/>
            </a:prstGeom>
            <a:solidFill>
              <a:srgbClr val="0564EA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23"/>
            <p:cNvSpPr>
              <a:spLocks noChangeAspect="1"/>
            </p:cNvSpPr>
            <p:nvPr/>
          </p:nvSpPr>
          <p:spPr>
            <a:xfrm rot="10800000">
              <a:off x="683568" y="189486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52" y="426318"/>
              <a:ext cx="864096" cy="742731"/>
            </a:xfrm>
            <a:prstGeom prst="rect">
              <a:avLst/>
            </a:prstGeom>
          </p:spPr>
        </p:pic>
        <p:sp>
          <p:nvSpPr>
            <p:cNvPr id="26" name="이등변 삼각형 25"/>
            <p:cNvSpPr>
              <a:spLocks noChangeAspect="1"/>
            </p:cNvSpPr>
            <p:nvPr/>
          </p:nvSpPr>
          <p:spPr>
            <a:xfrm rot="10800000" flipH="1" flipV="1">
              <a:off x="215656" y="409126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/>
            <p:cNvSpPr>
              <a:spLocks noChangeAspect="1"/>
            </p:cNvSpPr>
            <p:nvPr/>
          </p:nvSpPr>
          <p:spPr>
            <a:xfrm rot="10800000" flipV="1">
              <a:off x="1110905" y="1124775"/>
              <a:ext cx="364751" cy="288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>
              <a:spLocks noChangeAspect="1"/>
            </p:cNvSpPr>
            <p:nvPr/>
          </p:nvSpPr>
          <p:spPr>
            <a:xfrm rot="10800000" flipV="1">
              <a:off x="467545" y="764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>
              <a:spLocks noChangeAspect="1"/>
            </p:cNvSpPr>
            <p:nvPr/>
          </p:nvSpPr>
          <p:spPr>
            <a:xfrm rot="10800000">
              <a:off x="1080000" y="800696"/>
              <a:ext cx="227969" cy="180000"/>
            </a:xfrm>
            <a:prstGeom prst="triangle">
              <a:avLst/>
            </a:prstGeom>
            <a:solidFill>
              <a:srgbClr val="F48337">
                <a:alpha val="85882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/>
            <p:cNvSpPr>
              <a:spLocks noChangeAspect="1"/>
            </p:cNvSpPr>
            <p:nvPr/>
          </p:nvSpPr>
          <p:spPr>
            <a:xfrm rot="10800000" flipH="1">
              <a:off x="1872000" y="525929"/>
              <a:ext cx="576000" cy="454799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>
              <a:spLocks noChangeAspect="1"/>
            </p:cNvSpPr>
            <p:nvPr/>
          </p:nvSpPr>
          <p:spPr>
            <a:xfrm rot="10800000" flipH="1">
              <a:off x="2160000" y="965569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/>
            <p:cNvSpPr>
              <a:spLocks noChangeAspect="1"/>
            </p:cNvSpPr>
            <p:nvPr/>
          </p:nvSpPr>
          <p:spPr>
            <a:xfrm rot="10800000">
              <a:off x="2248904" y="188768"/>
              <a:ext cx="1459000" cy="1152000"/>
            </a:xfrm>
            <a:prstGeom prst="triangle">
              <a:avLst/>
            </a:prstGeom>
            <a:solidFill>
              <a:srgbClr val="0C6DFC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>
              <a:spLocks noChangeAspect="1"/>
            </p:cNvSpPr>
            <p:nvPr/>
          </p:nvSpPr>
          <p:spPr>
            <a:xfrm rot="10800000">
              <a:off x="1835696" y="40468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>
              <a:spLocks noChangeAspect="1"/>
            </p:cNvSpPr>
            <p:nvPr/>
          </p:nvSpPr>
          <p:spPr>
            <a:xfrm rot="10800000" flipH="1" flipV="1">
              <a:off x="-449382" y="-531587"/>
              <a:ext cx="1276966" cy="1008268"/>
            </a:xfrm>
            <a:prstGeom prst="triangle">
              <a:avLst/>
            </a:prstGeom>
            <a:solidFill>
              <a:srgbClr val="0558D1">
                <a:alpha val="8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>
              <a:spLocks noChangeAspect="1"/>
            </p:cNvSpPr>
            <p:nvPr/>
          </p:nvSpPr>
          <p:spPr>
            <a:xfrm rot="10800000" flipH="1" flipV="1">
              <a:off x="792000" y="756000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>
              <a:spLocks noChangeAspect="1"/>
            </p:cNvSpPr>
            <p:nvPr/>
          </p:nvSpPr>
          <p:spPr>
            <a:xfrm rot="10800000" flipH="1">
              <a:off x="683568" y="188640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>
              <a:spLocks noChangeAspect="1"/>
            </p:cNvSpPr>
            <p:nvPr/>
          </p:nvSpPr>
          <p:spPr>
            <a:xfrm rot="10800000" flipV="1">
              <a:off x="1115616" y="404665"/>
              <a:ext cx="180000" cy="142124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>
              <a:spLocks noChangeAspect="1"/>
            </p:cNvSpPr>
            <p:nvPr/>
          </p:nvSpPr>
          <p:spPr>
            <a:xfrm rot="10800000" flipV="1">
              <a:off x="1187624" y="260649"/>
              <a:ext cx="180000" cy="142124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>
              <a:spLocks noChangeAspect="1"/>
            </p:cNvSpPr>
            <p:nvPr/>
          </p:nvSpPr>
          <p:spPr>
            <a:xfrm rot="10800000" flipH="1" flipV="1">
              <a:off x="1295632" y="361082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>
              <a:spLocks noChangeAspect="1"/>
            </p:cNvSpPr>
            <p:nvPr/>
          </p:nvSpPr>
          <p:spPr>
            <a:xfrm rot="10800000">
              <a:off x="1588547" y="65672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54"/>
            <p:cNvSpPr>
              <a:spLocks noChangeAspect="1"/>
            </p:cNvSpPr>
            <p:nvPr/>
          </p:nvSpPr>
          <p:spPr>
            <a:xfrm rot="10800000">
              <a:off x="7145110" y="189634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/>
            <p:cNvSpPr>
              <a:spLocks noChangeAspect="1"/>
            </p:cNvSpPr>
            <p:nvPr/>
          </p:nvSpPr>
          <p:spPr>
            <a:xfrm rot="10800000" flipH="1" flipV="1">
              <a:off x="6677198" y="409274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/>
            <p:cNvSpPr>
              <a:spLocks noChangeAspect="1"/>
            </p:cNvSpPr>
            <p:nvPr/>
          </p:nvSpPr>
          <p:spPr>
            <a:xfrm rot="10800000" flipH="1">
              <a:off x="8621542" y="965717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>
              <a:spLocks noChangeAspect="1"/>
            </p:cNvSpPr>
            <p:nvPr/>
          </p:nvSpPr>
          <p:spPr>
            <a:xfrm rot="10800000" flipH="1">
              <a:off x="6612450" y="692927"/>
              <a:ext cx="911878" cy="720000"/>
            </a:xfrm>
            <a:prstGeom prst="triangle">
              <a:avLst/>
            </a:prstGeom>
            <a:solidFill>
              <a:srgbClr val="0558D1">
                <a:alpha val="44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>
              <a:spLocks noChangeAspect="1"/>
            </p:cNvSpPr>
            <p:nvPr/>
          </p:nvSpPr>
          <p:spPr>
            <a:xfrm rot="10800000" flipH="1" flipV="1">
              <a:off x="7236296" y="756148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>
              <a:spLocks noChangeAspect="1"/>
            </p:cNvSpPr>
            <p:nvPr/>
          </p:nvSpPr>
          <p:spPr>
            <a:xfrm rot="10800000" flipH="1">
              <a:off x="7145110" y="188788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>
              <a:spLocks noChangeAspect="1"/>
            </p:cNvSpPr>
            <p:nvPr/>
          </p:nvSpPr>
          <p:spPr>
            <a:xfrm rot="10800000" flipH="1" flipV="1">
              <a:off x="7757174" y="361230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/>
            <p:cNvSpPr>
              <a:spLocks noChangeAspect="1"/>
            </p:cNvSpPr>
            <p:nvPr/>
          </p:nvSpPr>
          <p:spPr>
            <a:xfrm rot="10800000" flipV="1">
              <a:off x="8172400" y="-99225"/>
              <a:ext cx="1914940" cy="1512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-36512" y="-26658"/>
              <a:ext cx="9180000" cy="202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/>
            <p:cNvSpPr>
              <a:spLocks noChangeAspect="1"/>
            </p:cNvSpPr>
            <p:nvPr/>
          </p:nvSpPr>
          <p:spPr>
            <a:xfrm rot="10800000" flipH="1">
              <a:off x="8244432" y="702151"/>
              <a:ext cx="900000" cy="710624"/>
            </a:xfrm>
            <a:prstGeom prst="triangle">
              <a:avLst/>
            </a:prstGeom>
            <a:solidFill>
              <a:srgbClr val="0564EA">
                <a:alpha val="5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/>
            <p:cNvSpPr>
              <a:spLocks noChangeAspect="1"/>
            </p:cNvSpPr>
            <p:nvPr/>
          </p:nvSpPr>
          <p:spPr>
            <a:xfrm rot="10800000" flipH="1">
              <a:off x="6984000" y="216000"/>
              <a:ext cx="612000" cy="483222"/>
            </a:xfrm>
            <a:prstGeom prst="triangle">
              <a:avLst/>
            </a:prstGeom>
            <a:solidFill>
              <a:srgbClr val="479DFB">
                <a:alpha val="4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>
              <a:spLocks noChangeAspect="1"/>
            </p:cNvSpPr>
            <p:nvPr/>
          </p:nvSpPr>
          <p:spPr>
            <a:xfrm rot="10800000" flipV="1">
              <a:off x="6876256" y="692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이등변 삼각형 66"/>
            <p:cNvSpPr>
              <a:spLocks noChangeAspect="1"/>
            </p:cNvSpPr>
            <p:nvPr/>
          </p:nvSpPr>
          <p:spPr>
            <a:xfrm rot="10800000" flipV="1">
              <a:off x="7056000" y="512696"/>
              <a:ext cx="227970" cy="180000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/>
            <p:cNvSpPr>
              <a:spLocks noChangeAspect="1"/>
            </p:cNvSpPr>
            <p:nvPr/>
          </p:nvSpPr>
          <p:spPr>
            <a:xfrm rot="10800000">
              <a:off x="6948264" y="188641"/>
              <a:ext cx="144000" cy="113699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/>
            <p:cNvSpPr>
              <a:spLocks noChangeAspect="1"/>
            </p:cNvSpPr>
            <p:nvPr/>
          </p:nvSpPr>
          <p:spPr>
            <a:xfrm rot="10800000" flipV="1">
              <a:off x="7740352" y="404664"/>
              <a:ext cx="410345" cy="324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>
              <a:spLocks noChangeAspect="1"/>
            </p:cNvSpPr>
            <p:nvPr/>
          </p:nvSpPr>
          <p:spPr>
            <a:xfrm rot="10800000">
              <a:off x="8100392" y="101676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/>
            <p:cNvSpPr>
              <a:spLocks noChangeAspect="1"/>
            </p:cNvSpPr>
            <p:nvPr/>
          </p:nvSpPr>
          <p:spPr>
            <a:xfrm rot="10800000" flipV="1">
              <a:off x="7560000" y="1116000"/>
              <a:ext cx="360000" cy="284248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/>
            <p:cNvSpPr>
              <a:spLocks noChangeAspect="1"/>
            </p:cNvSpPr>
            <p:nvPr/>
          </p:nvSpPr>
          <p:spPr>
            <a:xfrm rot="10800000" flipV="1">
              <a:off x="8388000" y="86400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>
              <a:spLocks noChangeAspect="1"/>
            </p:cNvSpPr>
            <p:nvPr/>
          </p:nvSpPr>
          <p:spPr>
            <a:xfrm rot="10800000">
              <a:off x="5868144" y="260776"/>
              <a:ext cx="1459000" cy="1152000"/>
            </a:xfrm>
            <a:prstGeom prst="triangle">
              <a:avLst/>
            </a:prstGeom>
            <a:solidFill>
              <a:srgbClr val="0C6DFC">
                <a:alpha val="2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39553" y="4077072"/>
            <a:ext cx="3096344" cy="1080120"/>
            <a:chOff x="1079612" y="836712"/>
            <a:chExt cx="6902072" cy="1080120"/>
          </a:xfrm>
        </p:grpSpPr>
        <p:sp>
          <p:nvSpPr>
            <p:cNvPr id="75" name="TextBox 74"/>
            <p:cNvSpPr txBox="1"/>
            <p:nvPr/>
          </p:nvSpPr>
          <p:spPr>
            <a:xfrm>
              <a:off x="1079612" y="983104"/>
              <a:ext cx="69020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45000">
                        <a:srgbClr val="0689EC"/>
                      </a:gs>
                      <a:gs pos="19000">
                        <a:srgbClr val="024EBE"/>
                      </a:gs>
                      <a:gs pos="75000">
                        <a:srgbClr val="479DFB"/>
                      </a:gs>
                      <a:gs pos="98000">
                        <a:srgbClr val="72BCF3"/>
                      </a:gs>
                    </a:gsLst>
                    <a:lin ang="0" scaled="1"/>
                  </a:gradFill>
                  <a:latin typeface="Segoe UI Black" panose="020B0A02040204020203" pitchFamily="34" charset="0"/>
                  <a:ea typeface="Segoe UI Black" panose="020B0A02040204020203" pitchFamily="34" charset="0"/>
                </a:rPr>
                <a:t>RESOURCE</a:t>
              </a:r>
              <a:endPara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Segoe UI Black" panose="020B0A02040204020203" pitchFamily="34" charset="0"/>
                <a:ea typeface="Tmon몬소리 Black" pitchFamily="2" charset="-127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1080388" y="836712"/>
              <a:ext cx="6840000" cy="0"/>
            </a:xfrm>
            <a:prstGeom prst="line">
              <a:avLst/>
            </a:prstGeom>
            <a:ln w="28575">
              <a:solidFill>
                <a:srgbClr val="024EBE">
                  <a:alpha val="73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1079612" y="1916832"/>
              <a:ext cx="6840000" cy="0"/>
            </a:xfrm>
            <a:prstGeom prst="line">
              <a:avLst/>
            </a:prstGeom>
            <a:ln w="28575">
              <a:solidFill>
                <a:srgbClr val="024EBE">
                  <a:alpha val="73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/>
          <p:cNvSpPr txBox="1"/>
          <p:nvPr/>
        </p:nvSpPr>
        <p:spPr>
          <a:xfrm>
            <a:off x="7776864" y="6597932"/>
            <a:ext cx="1403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55000"/>
                  </a:schemeClr>
                </a:solidFill>
                <a:latin typeface="KBIZ한마음고딕 L" pitchFamily="18" charset="-127"/>
                <a:ea typeface="KBIZ한마음고딕 L" pitchFamily="18" charset="-127"/>
              </a:rPr>
              <a:t>catflowerbox.tistory.com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  <a:alpha val="55000"/>
                </a:schemeClr>
              </a:solidFill>
              <a:latin typeface="KBIZ한마음고딕 L" pitchFamily="18" charset="-127"/>
              <a:ea typeface="KBIZ한마음고딕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00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02092" y="324060"/>
            <a:ext cx="8568952" cy="6264696"/>
            <a:chOff x="827584" y="980572"/>
            <a:chExt cx="7524000" cy="4716156"/>
          </a:xfrm>
        </p:grpSpPr>
        <p:sp>
          <p:nvSpPr>
            <p:cNvPr id="2" name="직사각형 1"/>
            <p:cNvSpPr/>
            <p:nvPr/>
          </p:nvSpPr>
          <p:spPr>
            <a:xfrm>
              <a:off x="827584" y="980728"/>
              <a:ext cx="7524000" cy="4716000"/>
            </a:xfrm>
            <a:prstGeom prst="rect">
              <a:avLst/>
            </a:prstGeom>
            <a:solidFill>
              <a:srgbClr val="024EBE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971600" y="1124744"/>
              <a:ext cx="7200000" cy="43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27585" y="980572"/>
              <a:ext cx="796799" cy="1008268"/>
              <a:chOff x="827585" y="980572"/>
              <a:chExt cx="796799" cy="1008268"/>
            </a:xfrm>
          </p:grpSpPr>
          <p:sp>
            <p:nvSpPr>
              <p:cNvPr id="51" name="이등변 삼각형 50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이등변 삼각형 51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이등변 삼각형 52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이등변 삼각형 53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54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 flipH="1" flipV="1">
              <a:off x="7413960" y="4508476"/>
              <a:ext cx="796799" cy="1008268"/>
              <a:chOff x="827585" y="980572"/>
              <a:chExt cx="796799" cy="1008268"/>
            </a:xfrm>
          </p:grpSpPr>
          <p:sp>
            <p:nvSpPr>
              <p:cNvPr id="59" name="이등변 삼각형 58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이등변 삼각형 59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이등변 삼각형 60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이등변 삼각형 61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이등변 삼각형 62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837830" y="706624"/>
            <a:ext cx="5415835" cy="540651"/>
            <a:chOff x="1597711" y="1897650"/>
            <a:chExt cx="3646139" cy="400110"/>
          </a:xfrm>
        </p:grpSpPr>
        <p:sp>
          <p:nvSpPr>
            <p:cNvPr id="66" name="TextBox 65"/>
            <p:cNvSpPr txBox="1"/>
            <p:nvPr/>
          </p:nvSpPr>
          <p:spPr>
            <a:xfrm>
              <a:off x="1904361" y="1897650"/>
              <a:ext cx="3339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1. Front-end Library List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255CE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0" r="36861"/>
            <a:stretch/>
          </p:blipFill>
          <p:spPr>
            <a:xfrm>
              <a:off x="1597711" y="1916872"/>
              <a:ext cx="237985" cy="360000"/>
            </a:xfrm>
            <a:prstGeom prst="rect">
              <a:avLst/>
            </a:prstGeom>
          </p:spPr>
        </p:pic>
      </p:grp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A9B45D6E-E948-4876-82F5-085DAA416BE8}"/>
              </a:ext>
            </a:extLst>
          </p:cNvPr>
          <p:cNvSpPr txBox="1">
            <a:spLocks/>
          </p:cNvSpPr>
          <p:nvPr/>
        </p:nvSpPr>
        <p:spPr>
          <a:xfrm>
            <a:off x="733978" y="1471859"/>
            <a:ext cx="7593847" cy="442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Bootstrap</a:t>
            </a:r>
          </a:p>
          <a:p>
            <a:pPr lvl="1" algn="l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웹사이트 디자인을 위한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HTML, CSS, JS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프레임워크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lvl="1" algn="l"/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jQuery</a:t>
            </a:r>
          </a:p>
          <a:p>
            <a:pPr lvl="1" algn="l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Client Side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조작을 단순화 하기 위한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JS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라이브러리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lvl="1" algn="l"/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CKeditor</a:t>
            </a:r>
            <a:endParaRPr lang="en-US" altLang="ko-KR" dirty="0">
              <a:solidFill>
                <a:schemeClr val="tx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lvl="1" algn="l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Client Side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의 웹 에디터 라이브러리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tx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388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02092" y="324060"/>
            <a:ext cx="8568952" cy="6264696"/>
            <a:chOff x="827584" y="980572"/>
            <a:chExt cx="7524000" cy="4716156"/>
          </a:xfrm>
        </p:grpSpPr>
        <p:sp>
          <p:nvSpPr>
            <p:cNvPr id="2" name="직사각형 1"/>
            <p:cNvSpPr/>
            <p:nvPr/>
          </p:nvSpPr>
          <p:spPr>
            <a:xfrm>
              <a:off x="827584" y="980728"/>
              <a:ext cx="7524000" cy="4716000"/>
            </a:xfrm>
            <a:prstGeom prst="rect">
              <a:avLst/>
            </a:prstGeom>
            <a:solidFill>
              <a:srgbClr val="024EBE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971600" y="1124744"/>
              <a:ext cx="7200000" cy="43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27585" y="980572"/>
              <a:ext cx="796799" cy="1008268"/>
              <a:chOff x="827585" y="980572"/>
              <a:chExt cx="796799" cy="1008268"/>
            </a:xfrm>
          </p:grpSpPr>
          <p:sp>
            <p:nvSpPr>
              <p:cNvPr id="51" name="이등변 삼각형 50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이등변 삼각형 51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이등변 삼각형 52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이등변 삼각형 53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54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 flipH="1" flipV="1">
              <a:off x="7413960" y="4508476"/>
              <a:ext cx="796799" cy="1008268"/>
              <a:chOff x="827585" y="980572"/>
              <a:chExt cx="796799" cy="1008268"/>
            </a:xfrm>
          </p:grpSpPr>
          <p:sp>
            <p:nvSpPr>
              <p:cNvPr id="59" name="이등변 삼각형 58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이등변 삼각형 59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이등변 삼각형 60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이등변 삼각형 61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이등변 삼각형 62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837830" y="706624"/>
            <a:ext cx="5415835" cy="540651"/>
            <a:chOff x="1597711" y="1897650"/>
            <a:chExt cx="3646139" cy="400110"/>
          </a:xfrm>
        </p:grpSpPr>
        <p:sp>
          <p:nvSpPr>
            <p:cNvPr id="66" name="TextBox 65"/>
            <p:cNvSpPr txBox="1"/>
            <p:nvPr/>
          </p:nvSpPr>
          <p:spPr>
            <a:xfrm>
              <a:off x="1904361" y="1897650"/>
              <a:ext cx="3339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2. Back-end Library List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255CE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0" r="36861"/>
            <a:stretch/>
          </p:blipFill>
          <p:spPr>
            <a:xfrm>
              <a:off x="1597711" y="1916872"/>
              <a:ext cx="237985" cy="360000"/>
            </a:xfrm>
            <a:prstGeom prst="rect">
              <a:avLst/>
            </a:prstGeom>
          </p:spPr>
        </p:pic>
      </p:grp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A9B45D6E-E948-4876-82F5-085DAA416BE8}"/>
              </a:ext>
            </a:extLst>
          </p:cNvPr>
          <p:cNvSpPr txBox="1">
            <a:spLocks/>
          </p:cNvSpPr>
          <p:nvPr/>
        </p:nvSpPr>
        <p:spPr>
          <a:xfrm>
            <a:off x="733978" y="1471859"/>
            <a:ext cx="7593847" cy="442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express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Express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서버 생성을 위해 필요한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express-session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Express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서버에서 세션을 만들기 위해 필요한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express-error-handler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Express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서버에서 에러 발생시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Handle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하기 위한 모듈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(Ex. 404 Error)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body-parser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POST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방식으로 넘어온 데이터를 받기 위한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cookie-parser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클라이언트의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Cookie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데이터를 받기 위한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cors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CORS(Cross-Origin Resource Sharing)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를 위한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48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02092" y="324060"/>
            <a:ext cx="8568952" cy="6264696"/>
            <a:chOff x="827584" y="980572"/>
            <a:chExt cx="7524000" cy="4716156"/>
          </a:xfrm>
        </p:grpSpPr>
        <p:sp>
          <p:nvSpPr>
            <p:cNvPr id="2" name="직사각형 1"/>
            <p:cNvSpPr/>
            <p:nvPr/>
          </p:nvSpPr>
          <p:spPr>
            <a:xfrm>
              <a:off x="827584" y="980728"/>
              <a:ext cx="7524000" cy="4716000"/>
            </a:xfrm>
            <a:prstGeom prst="rect">
              <a:avLst/>
            </a:prstGeom>
            <a:solidFill>
              <a:srgbClr val="024EBE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971600" y="1124744"/>
              <a:ext cx="7200000" cy="43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27585" y="980572"/>
              <a:ext cx="796799" cy="1008268"/>
              <a:chOff x="827585" y="980572"/>
              <a:chExt cx="796799" cy="1008268"/>
            </a:xfrm>
          </p:grpSpPr>
          <p:sp>
            <p:nvSpPr>
              <p:cNvPr id="51" name="이등변 삼각형 50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이등변 삼각형 51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이등변 삼각형 52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이등변 삼각형 53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54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 flipH="1" flipV="1">
              <a:off x="7413960" y="4508476"/>
              <a:ext cx="796799" cy="1008268"/>
              <a:chOff x="827585" y="980572"/>
              <a:chExt cx="796799" cy="1008268"/>
            </a:xfrm>
          </p:grpSpPr>
          <p:sp>
            <p:nvSpPr>
              <p:cNvPr id="59" name="이등변 삼각형 58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576063" cy="1008268"/>
              </a:xfrm>
              <a:prstGeom prst="triangle">
                <a:avLst>
                  <a:gd name="adj" fmla="val 0"/>
                </a:avLst>
              </a:prstGeom>
              <a:solidFill>
                <a:srgbClr val="0C6DFC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이등변 삼각형 59"/>
              <p:cNvSpPr>
                <a:spLocks noChangeAspect="1"/>
              </p:cNvSpPr>
              <p:nvPr/>
            </p:nvSpPr>
            <p:spPr>
              <a:xfrm rot="10800000" flipH="1">
                <a:off x="827585" y="980572"/>
                <a:ext cx="452502" cy="792000"/>
              </a:xfrm>
              <a:prstGeom prst="triangle">
                <a:avLst>
                  <a:gd name="adj" fmla="val 0"/>
                </a:avLst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이등변 삼각형 60"/>
              <p:cNvSpPr>
                <a:spLocks noChangeAspect="1"/>
              </p:cNvSpPr>
              <p:nvPr/>
            </p:nvSpPr>
            <p:spPr>
              <a:xfrm rot="10800000" flipV="1">
                <a:off x="1110905" y="980572"/>
                <a:ext cx="364751" cy="288000"/>
              </a:xfrm>
              <a:prstGeom prst="triangle">
                <a:avLst/>
              </a:prstGeom>
              <a:solidFill>
                <a:srgbClr val="ECC767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이등변 삼각형 61"/>
              <p:cNvSpPr>
                <a:spLocks noChangeAspect="1"/>
              </p:cNvSpPr>
              <p:nvPr/>
            </p:nvSpPr>
            <p:spPr>
              <a:xfrm rot="10800000">
                <a:off x="1115617" y="1268760"/>
                <a:ext cx="182375" cy="144000"/>
              </a:xfrm>
              <a:prstGeom prst="triangle">
                <a:avLst/>
              </a:prstGeom>
              <a:solidFill>
                <a:srgbClr val="37BB52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이등변 삼각형 62"/>
              <p:cNvSpPr>
                <a:spLocks noChangeAspect="1"/>
              </p:cNvSpPr>
              <p:nvPr/>
            </p:nvSpPr>
            <p:spPr>
              <a:xfrm rot="10800000">
                <a:off x="1259633" y="980572"/>
                <a:ext cx="364751" cy="288000"/>
              </a:xfrm>
              <a:prstGeom prst="triangle">
                <a:avLst/>
              </a:prstGeom>
              <a:solidFill>
                <a:srgbClr val="024EBE"/>
              </a:solidFill>
              <a:ln>
                <a:noFill/>
              </a:ln>
              <a:scene3d>
                <a:camera prst="perspectiveFron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837830" y="706624"/>
            <a:ext cx="5415835" cy="540651"/>
            <a:chOff x="1597711" y="1897650"/>
            <a:chExt cx="3646139" cy="400110"/>
          </a:xfrm>
        </p:grpSpPr>
        <p:sp>
          <p:nvSpPr>
            <p:cNvPr id="66" name="TextBox 65"/>
            <p:cNvSpPr txBox="1"/>
            <p:nvPr/>
          </p:nvSpPr>
          <p:spPr>
            <a:xfrm>
              <a:off x="1904361" y="1897650"/>
              <a:ext cx="3339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2. Back-end Library List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255CE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0" r="36861"/>
            <a:stretch/>
          </p:blipFill>
          <p:spPr>
            <a:xfrm>
              <a:off x="1597711" y="1916872"/>
              <a:ext cx="237985" cy="360000"/>
            </a:xfrm>
            <a:prstGeom prst="rect">
              <a:avLst/>
            </a:prstGeom>
          </p:spPr>
        </p:pic>
      </p:grp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A9B45D6E-E948-4876-82F5-085DAA416BE8}"/>
              </a:ext>
            </a:extLst>
          </p:cNvPr>
          <p:cNvSpPr txBox="1">
            <a:spLocks/>
          </p:cNvSpPr>
          <p:nvPr/>
        </p:nvSpPr>
        <p:spPr>
          <a:xfrm>
            <a:off x="733978" y="1364042"/>
            <a:ext cx="7812666" cy="4903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ejs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ViewEngie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으로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EJS(</a:t>
            </a:r>
            <a:r>
              <a:rPr lang="en-US" altLang="ko-KR" sz="1800" dirty="0" err="1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Embbedded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JavaScript)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를 활용하여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Front-end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를 만들기 위한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mongoose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MongoDB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를 제어하기 위한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passport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로그인을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제어하고 관련 세션을 만들기 위한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passport-local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Local DB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를 통해 </a:t>
            </a:r>
            <a:r>
              <a:rPr lang="ko-KR" altLang="en-US" sz="1800" dirty="0" err="1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로그인을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제어하기 위한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passport-</a:t>
            </a:r>
            <a:r>
              <a:rPr lang="en-US" altLang="ko-KR" sz="1800" dirty="0" err="1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kakao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Kakao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를 통해 </a:t>
            </a:r>
            <a:r>
              <a:rPr lang="ko-KR" altLang="en-US" sz="1800" dirty="0" err="1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로그인을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제어하기 위한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path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경로를 변환해주는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server-static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정적 파일을 제공하기 위한 모듈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68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6318"/>
            <a:ext cx="864096" cy="74273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-449382" y="-531440"/>
            <a:ext cx="10536722" cy="1944514"/>
            <a:chOff x="-449382" y="-531587"/>
            <a:chExt cx="10536722" cy="1944514"/>
          </a:xfrm>
        </p:grpSpPr>
        <p:sp>
          <p:nvSpPr>
            <p:cNvPr id="23" name="직사각형 22"/>
            <p:cNvSpPr/>
            <p:nvPr/>
          </p:nvSpPr>
          <p:spPr>
            <a:xfrm>
              <a:off x="-36512" y="186410"/>
              <a:ext cx="9180000" cy="1224000"/>
            </a:xfrm>
            <a:prstGeom prst="rect">
              <a:avLst/>
            </a:prstGeom>
            <a:solidFill>
              <a:srgbClr val="0564EA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23"/>
            <p:cNvSpPr>
              <a:spLocks noChangeAspect="1"/>
            </p:cNvSpPr>
            <p:nvPr/>
          </p:nvSpPr>
          <p:spPr>
            <a:xfrm rot="10800000">
              <a:off x="683568" y="189486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52" y="426318"/>
              <a:ext cx="864096" cy="742731"/>
            </a:xfrm>
            <a:prstGeom prst="rect">
              <a:avLst/>
            </a:prstGeom>
          </p:spPr>
        </p:pic>
        <p:sp>
          <p:nvSpPr>
            <p:cNvPr id="26" name="이등변 삼각형 25"/>
            <p:cNvSpPr>
              <a:spLocks noChangeAspect="1"/>
            </p:cNvSpPr>
            <p:nvPr/>
          </p:nvSpPr>
          <p:spPr>
            <a:xfrm rot="10800000" flipH="1" flipV="1">
              <a:off x="215656" y="409126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/>
            <p:cNvSpPr>
              <a:spLocks noChangeAspect="1"/>
            </p:cNvSpPr>
            <p:nvPr/>
          </p:nvSpPr>
          <p:spPr>
            <a:xfrm rot="10800000" flipV="1">
              <a:off x="1110905" y="1124775"/>
              <a:ext cx="364751" cy="288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>
              <a:spLocks noChangeAspect="1"/>
            </p:cNvSpPr>
            <p:nvPr/>
          </p:nvSpPr>
          <p:spPr>
            <a:xfrm rot="10800000" flipV="1">
              <a:off x="467545" y="764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>
              <a:spLocks noChangeAspect="1"/>
            </p:cNvSpPr>
            <p:nvPr/>
          </p:nvSpPr>
          <p:spPr>
            <a:xfrm rot="10800000">
              <a:off x="1080000" y="800696"/>
              <a:ext cx="227969" cy="180000"/>
            </a:xfrm>
            <a:prstGeom prst="triangle">
              <a:avLst/>
            </a:prstGeom>
            <a:solidFill>
              <a:srgbClr val="F48337">
                <a:alpha val="85882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/>
            <p:cNvSpPr>
              <a:spLocks noChangeAspect="1"/>
            </p:cNvSpPr>
            <p:nvPr/>
          </p:nvSpPr>
          <p:spPr>
            <a:xfrm rot="10800000" flipH="1">
              <a:off x="1872000" y="525929"/>
              <a:ext cx="576000" cy="454799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>
              <a:spLocks noChangeAspect="1"/>
            </p:cNvSpPr>
            <p:nvPr/>
          </p:nvSpPr>
          <p:spPr>
            <a:xfrm rot="10800000" flipH="1">
              <a:off x="2160000" y="965569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/>
            <p:cNvSpPr>
              <a:spLocks noChangeAspect="1"/>
            </p:cNvSpPr>
            <p:nvPr/>
          </p:nvSpPr>
          <p:spPr>
            <a:xfrm rot="10800000">
              <a:off x="2248904" y="188768"/>
              <a:ext cx="1459000" cy="1152000"/>
            </a:xfrm>
            <a:prstGeom prst="triangle">
              <a:avLst/>
            </a:prstGeom>
            <a:solidFill>
              <a:srgbClr val="0C6DFC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>
              <a:spLocks noChangeAspect="1"/>
            </p:cNvSpPr>
            <p:nvPr/>
          </p:nvSpPr>
          <p:spPr>
            <a:xfrm rot="10800000">
              <a:off x="1835696" y="40468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>
              <a:spLocks noChangeAspect="1"/>
            </p:cNvSpPr>
            <p:nvPr/>
          </p:nvSpPr>
          <p:spPr>
            <a:xfrm rot="10800000" flipH="1" flipV="1">
              <a:off x="-449382" y="-531587"/>
              <a:ext cx="1276966" cy="1008268"/>
            </a:xfrm>
            <a:prstGeom prst="triangle">
              <a:avLst/>
            </a:prstGeom>
            <a:solidFill>
              <a:srgbClr val="0558D1">
                <a:alpha val="8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>
              <a:spLocks noChangeAspect="1"/>
            </p:cNvSpPr>
            <p:nvPr/>
          </p:nvSpPr>
          <p:spPr>
            <a:xfrm rot="10800000" flipH="1" flipV="1">
              <a:off x="792000" y="756000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>
              <a:spLocks noChangeAspect="1"/>
            </p:cNvSpPr>
            <p:nvPr/>
          </p:nvSpPr>
          <p:spPr>
            <a:xfrm rot="10800000" flipH="1">
              <a:off x="683568" y="188640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>
              <a:spLocks noChangeAspect="1"/>
            </p:cNvSpPr>
            <p:nvPr/>
          </p:nvSpPr>
          <p:spPr>
            <a:xfrm rot="10800000" flipV="1">
              <a:off x="1115616" y="404665"/>
              <a:ext cx="180000" cy="142124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>
              <a:spLocks noChangeAspect="1"/>
            </p:cNvSpPr>
            <p:nvPr/>
          </p:nvSpPr>
          <p:spPr>
            <a:xfrm rot="10800000" flipV="1">
              <a:off x="1187624" y="260649"/>
              <a:ext cx="180000" cy="142124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>
              <a:spLocks noChangeAspect="1"/>
            </p:cNvSpPr>
            <p:nvPr/>
          </p:nvSpPr>
          <p:spPr>
            <a:xfrm rot="10800000" flipH="1" flipV="1">
              <a:off x="1295632" y="361082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>
              <a:spLocks noChangeAspect="1"/>
            </p:cNvSpPr>
            <p:nvPr/>
          </p:nvSpPr>
          <p:spPr>
            <a:xfrm rot="10800000">
              <a:off x="1588547" y="65672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54"/>
            <p:cNvSpPr>
              <a:spLocks noChangeAspect="1"/>
            </p:cNvSpPr>
            <p:nvPr/>
          </p:nvSpPr>
          <p:spPr>
            <a:xfrm rot="10800000">
              <a:off x="7145110" y="189634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/>
            <p:cNvSpPr>
              <a:spLocks noChangeAspect="1"/>
            </p:cNvSpPr>
            <p:nvPr/>
          </p:nvSpPr>
          <p:spPr>
            <a:xfrm rot="10800000" flipH="1" flipV="1">
              <a:off x="6677198" y="409274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/>
            <p:cNvSpPr>
              <a:spLocks noChangeAspect="1"/>
            </p:cNvSpPr>
            <p:nvPr/>
          </p:nvSpPr>
          <p:spPr>
            <a:xfrm rot="10800000" flipH="1">
              <a:off x="8621542" y="965717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>
              <a:spLocks noChangeAspect="1"/>
            </p:cNvSpPr>
            <p:nvPr/>
          </p:nvSpPr>
          <p:spPr>
            <a:xfrm rot="10800000" flipH="1">
              <a:off x="6612450" y="692927"/>
              <a:ext cx="911878" cy="720000"/>
            </a:xfrm>
            <a:prstGeom prst="triangle">
              <a:avLst/>
            </a:prstGeom>
            <a:solidFill>
              <a:srgbClr val="0558D1">
                <a:alpha val="44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>
              <a:spLocks noChangeAspect="1"/>
            </p:cNvSpPr>
            <p:nvPr/>
          </p:nvSpPr>
          <p:spPr>
            <a:xfrm rot="10800000" flipH="1" flipV="1">
              <a:off x="7236296" y="756148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>
              <a:spLocks noChangeAspect="1"/>
            </p:cNvSpPr>
            <p:nvPr/>
          </p:nvSpPr>
          <p:spPr>
            <a:xfrm rot="10800000" flipH="1">
              <a:off x="7145110" y="188788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>
              <a:spLocks noChangeAspect="1"/>
            </p:cNvSpPr>
            <p:nvPr/>
          </p:nvSpPr>
          <p:spPr>
            <a:xfrm rot="10800000" flipH="1" flipV="1">
              <a:off x="7757174" y="361230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/>
            <p:cNvSpPr>
              <a:spLocks noChangeAspect="1"/>
            </p:cNvSpPr>
            <p:nvPr/>
          </p:nvSpPr>
          <p:spPr>
            <a:xfrm rot="10800000" flipV="1">
              <a:off x="8172400" y="-99225"/>
              <a:ext cx="1914940" cy="1512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-36512" y="-26658"/>
              <a:ext cx="9180000" cy="202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/>
            <p:cNvSpPr>
              <a:spLocks noChangeAspect="1"/>
            </p:cNvSpPr>
            <p:nvPr/>
          </p:nvSpPr>
          <p:spPr>
            <a:xfrm rot="10800000" flipH="1">
              <a:off x="8244432" y="702151"/>
              <a:ext cx="900000" cy="710624"/>
            </a:xfrm>
            <a:prstGeom prst="triangle">
              <a:avLst/>
            </a:prstGeom>
            <a:solidFill>
              <a:srgbClr val="0564EA">
                <a:alpha val="5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/>
            <p:cNvSpPr>
              <a:spLocks noChangeAspect="1"/>
            </p:cNvSpPr>
            <p:nvPr/>
          </p:nvSpPr>
          <p:spPr>
            <a:xfrm rot="10800000" flipH="1">
              <a:off x="6984000" y="216000"/>
              <a:ext cx="612000" cy="483222"/>
            </a:xfrm>
            <a:prstGeom prst="triangle">
              <a:avLst/>
            </a:prstGeom>
            <a:solidFill>
              <a:srgbClr val="479DFB">
                <a:alpha val="4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>
              <a:spLocks noChangeAspect="1"/>
            </p:cNvSpPr>
            <p:nvPr/>
          </p:nvSpPr>
          <p:spPr>
            <a:xfrm rot="10800000" flipV="1">
              <a:off x="6876256" y="692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이등변 삼각형 66"/>
            <p:cNvSpPr>
              <a:spLocks noChangeAspect="1"/>
            </p:cNvSpPr>
            <p:nvPr/>
          </p:nvSpPr>
          <p:spPr>
            <a:xfrm rot="10800000" flipV="1">
              <a:off x="7056000" y="512696"/>
              <a:ext cx="227970" cy="180000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/>
            <p:cNvSpPr>
              <a:spLocks noChangeAspect="1"/>
            </p:cNvSpPr>
            <p:nvPr/>
          </p:nvSpPr>
          <p:spPr>
            <a:xfrm rot="10800000">
              <a:off x="6948264" y="188641"/>
              <a:ext cx="144000" cy="113699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/>
            <p:cNvSpPr>
              <a:spLocks noChangeAspect="1"/>
            </p:cNvSpPr>
            <p:nvPr/>
          </p:nvSpPr>
          <p:spPr>
            <a:xfrm rot="10800000" flipV="1">
              <a:off x="7740352" y="404664"/>
              <a:ext cx="410345" cy="324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>
              <a:spLocks noChangeAspect="1"/>
            </p:cNvSpPr>
            <p:nvPr/>
          </p:nvSpPr>
          <p:spPr>
            <a:xfrm rot="10800000">
              <a:off x="8100392" y="101676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/>
            <p:cNvSpPr>
              <a:spLocks noChangeAspect="1"/>
            </p:cNvSpPr>
            <p:nvPr/>
          </p:nvSpPr>
          <p:spPr>
            <a:xfrm rot="10800000" flipV="1">
              <a:off x="7560000" y="1116000"/>
              <a:ext cx="360000" cy="284248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/>
            <p:cNvSpPr>
              <a:spLocks noChangeAspect="1"/>
            </p:cNvSpPr>
            <p:nvPr/>
          </p:nvSpPr>
          <p:spPr>
            <a:xfrm rot="10800000" flipV="1">
              <a:off x="8388000" y="86400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>
              <a:spLocks noChangeAspect="1"/>
            </p:cNvSpPr>
            <p:nvPr/>
          </p:nvSpPr>
          <p:spPr>
            <a:xfrm rot="10800000">
              <a:off x="5868144" y="260776"/>
              <a:ext cx="1459000" cy="1152000"/>
            </a:xfrm>
            <a:prstGeom prst="triangle">
              <a:avLst/>
            </a:prstGeom>
            <a:solidFill>
              <a:srgbClr val="0C6DFC">
                <a:alpha val="2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293680" y="3645024"/>
            <a:ext cx="6166752" cy="1080120"/>
            <a:chOff x="1079612" y="836712"/>
            <a:chExt cx="6902848" cy="1080120"/>
          </a:xfrm>
        </p:grpSpPr>
        <p:sp>
          <p:nvSpPr>
            <p:cNvPr id="75" name="TextBox 74"/>
            <p:cNvSpPr txBox="1"/>
            <p:nvPr/>
          </p:nvSpPr>
          <p:spPr>
            <a:xfrm>
              <a:off x="1080388" y="1105580"/>
              <a:ext cx="6902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r"/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45000">
                        <a:srgbClr val="0689EC"/>
                      </a:gs>
                      <a:gs pos="19000">
                        <a:srgbClr val="024EBE"/>
                      </a:gs>
                      <a:gs pos="75000">
                        <a:srgbClr val="479DFB"/>
                      </a:gs>
                      <a:gs pos="98000">
                        <a:srgbClr val="72BCF3"/>
                      </a:gs>
                    </a:gsLst>
                    <a:lin ang="0" scaled="1"/>
                  </a:gradFill>
                  <a:latin typeface="Segoe UI Black" panose="020B0A02040204020203" pitchFamily="34" charset="0"/>
                  <a:ea typeface="Segoe UI Black" panose="020B0A02040204020203" pitchFamily="34" charset="0"/>
                </a:rPr>
                <a:t>THANK YOU FOR LISTENING</a:t>
              </a:r>
              <a:endPara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45000">
                      <a:srgbClr val="0689EC"/>
                    </a:gs>
                    <a:gs pos="19000">
                      <a:srgbClr val="024EBE"/>
                    </a:gs>
                    <a:gs pos="75000">
                      <a:srgbClr val="479DFB"/>
                    </a:gs>
                    <a:gs pos="98000">
                      <a:srgbClr val="72BCF3"/>
                    </a:gs>
                  </a:gsLst>
                  <a:lin ang="0" scaled="1"/>
                </a:gradFill>
                <a:latin typeface="Segoe UI Black" panose="020B0A02040204020203" pitchFamily="34" charset="0"/>
                <a:ea typeface="Tmon몬소리 Black" pitchFamily="2" charset="-127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1080388" y="836712"/>
              <a:ext cx="6840000" cy="0"/>
            </a:xfrm>
            <a:prstGeom prst="line">
              <a:avLst/>
            </a:prstGeom>
            <a:ln w="28575">
              <a:solidFill>
                <a:srgbClr val="024EBE">
                  <a:alpha val="73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1079612" y="1916832"/>
              <a:ext cx="6840000" cy="0"/>
            </a:xfrm>
            <a:prstGeom prst="line">
              <a:avLst/>
            </a:prstGeom>
            <a:ln w="28575">
              <a:solidFill>
                <a:srgbClr val="024EBE">
                  <a:alpha val="73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/>
          <p:cNvGrpSpPr/>
          <p:nvPr/>
        </p:nvGrpSpPr>
        <p:grpSpPr>
          <a:xfrm>
            <a:off x="5383145" y="2276872"/>
            <a:ext cx="3005279" cy="1152128"/>
            <a:chOff x="5383145" y="2276872"/>
            <a:chExt cx="3005279" cy="1152128"/>
          </a:xfrm>
        </p:grpSpPr>
        <p:sp>
          <p:nvSpPr>
            <p:cNvPr id="79" name="이등변 삼각형 78"/>
            <p:cNvSpPr>
              <a:spLocks noChangeAspect="1"/>
            </p:cNvSpPr>
            <p:nvPr/>
          </p:nvSpPr>
          <p:spPr>
            <a:xfrm>
              <a:off x="7330024" y="2565000"/>
              <a:ext cx="1058400" cy="864000"/>
            </a:xfrm>
            <a:prstGeom prst="triangle">
              <a:avLst/>
            </a:prstGeom>
            <a:solidFill>
              <a:srgbClr val="0C6DFC">
                <a:alpha val="28000"/>
              </a:srgbClr>
            </a:solidFill>
            <a:ln w="38100"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>
              <a:spLocks noChangeAspect="1"/>
            </p:cNvSpPr>
            <p:nvPr/>
          </p:nvSpPr>
          <p:spPr>
            <a:xfrm>
              <a:off x="5961471" y="2492896"/>
              <a:ext cx="1183767" cy="936000"/>
            </a:xfrm>
            <a:prstGeom prst="triangle">
              <a:avLst/>
            </a:prstGeom>
            <a:solidFill>
              <a:srgbClr val="0564EA">
                <a:alpha val="41000"/>
              </a:srgbClr>
            </a:solidFill>
            <a:ln w="38100"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80"/>
            <p:cNvSpPr>
              <a:spLocks noChangeAspect="1"/>
            </p:cNvSpPr>
            <p:nvPr/>
          </p:nvSpPr>
          <p:spPr>
            <a:xfrm>
              <a:off x="6652798" y="2276872"/>
              <a:ext cx="1303578" cy="1152000"/>
            </a:xfrm>
            <a:prstGeom prst="triangle">
              <a:avLst/>
            </a:prstGeom>
            <a:solidFill>
              <a:srgbClr val="72BCF3">
                <a:alpha val="60000"/>
              </a:srgbClr>
            </a:solidFill>
            <a:ln w="38100"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>
              <a:spLocks noChangeAspect="1"/>
            </p:cNvSpPr>
            <p:nvPr/>
          </p:nvSpPr>
          <p:spPr>
            <a:xfrm>
              <a:off x="5383145" y="2385000"/>
              <a:ext cx="989055" cy="1044000"/>
            </a:xfrm>
            <a:prstGeom prst="triangle">
              <a:avLst/>
            </a:prstGeom>
            <a:solidFill>
              <a:srgbClr val="0689EC">
                <a:alpha val="55000"/>
              </a:srgbClr>
            </a:solidFill>
            <a:ln w="38100"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776864" y="6597932"/>
            <a:ext cx="1403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55000"/>
                  </a:schemeClr>
                </a:solidFill>
                <a:latin typeface="KBIZ한마음고딕 L" pitchFamily="18" charset="-127"/>
                <a:ea typeface="KBIZ한마음고딕 L" pitchFamily="18" charset="-127"/>
              </a:rPr>
              <a:t>catflowerbox.tistory.com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  <a:alpha val="55000"/>
                </a:schemeClr>
              </a:solidFill>
              <a:latin typeface="KBIZ한마음고딕 L" pitchFamily="18" charset="-127"/>
              <a:ea typeface="KBIZ한마음고딕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5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87824" y="980760"/>
            <a:ext cx="3006492" cy="288000"/>
            <a:chOff x="2987824" y="1340800"/>
            <a:chExt cx="3006492" cy="288000"/>
          </a:xfrm>
        </p:grpSpPr>
        <p:sp>
          <p:nvSpPr>
            <p:cNvPr id="24" name="TextBox 23"/>
            <p:cNvSpPr txBox="1"/>
            <p:nvPr/>
          </p:nvSpPr>
          <p:spPr>
            <a:xfrm>
              <a:off x="2987824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MENU1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59070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MENU2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30316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MENU3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5026693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955447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12646" y="1592850"/>
            <a:ext cx="8751842" cy="5076510"/>
            <a:chOff x="1115616" y="2636912"/>
            <a:chExt cx="6912784" cy="3312368"/>
          </a:xfrm>
        </p:grpSpPr>
        <p:sp>
          <p:nvSpPr>
            <p:cNvPr id="8" name="직사각형 7"/>
            <p:cNvSpPr/>
            <p:nvPr/>
          </p:nvSpPr>
          <p:spPr>
            <a:xfrm>
              <a:off x="1115616" y="2636912"/>
              <a:ext cx="6912784" cy="3312368"/>
            </a:xfrm>
            <a:prstGeom prst="rect">
              <a:avLst/>
            </a:prstGeom>
            <a:noFill/>
            <a:ln>
              <a:solidFill>
                <a:srgbClr val="024EBE">
                  <a:alpha val="78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309067" y="2871788"/>
              <a:ext cx="140954" cy="155481"/>
            </a:xfrm>
            <a:prstGeom prst="triangle">
              <a:avLst/>
            </a:prstGeom>
            <a:solidFill>
              <a:srgbClr val="024EBE">
                <a:alpha val="6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-468560" y="-511961"/>
            <a:ext cx="10536722" cy="1944514"/>
            <a:chOff x="-449382" y="-531587"/>
            <a:chExt cx="10536722" cy="1944514"/>
          </a:xfrm>
        </p:grpSpPr>
        <p:sp>
          <p:nvSpPr>
            <p:cNvPr id="73" name="직사각형 72"/>
            <p:cNvSpPr/>
            <p:nvPr/>
          </p:nvSpPr>
          <p:spPr>
            <a:xfrm>
              <a:off x="-36512" y="186410"/>
              <a:ext cx="9180000" cy="1224000"/>
            </a:xfrm>
            <a:prstGeom prst="rect">
              <a:avLst/>
            </a:prstGeom>
            <a:solidFill>
              <a:srgbClr val="0564EA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73"/>
            <p:cNvSpPr>
              <a:spLocks noChangeAspect="1"/>
            </p:cNvSpPr>
            <p:nvPr/>
          </p:nvSpPr>
          <p:spPr>
            <a:xfrm rot="10800000">
              <a:off x="683568" y="189486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>
              <a:spLocks noChangeAspect="1"/>
            </p:cNvSpPr>
            <p:nvPr/>
          </p:nvSpPr>
          <p:spPr>
            <a:xfrm rot="10800000" flipH="1" flipV="1">
              <a:off x="215656" y="409126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/>
            <p:cNvSpPr>
              <a:spLocks noChangeAspect="1"/>
            </p:cNvSpPr>
            <p:nvPr/>
          </p:nvSpPr>
          <p:spPr>
            <a:xfrm rot="10800000" flipV="1">
              <a:off x="1110905" y="1124775"/>
              <a:ext cx="364751" cy="288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>
              <a:spLocks noChangeAspect="1"/>
            </p:cNvSpPr>
            <p:nvPr/>
          </p:nvSpPr>
          <p:spPr>
            <a:xfrm rot="10800000" flipV="1">
              <a:off x="467545" y="764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>
              <a:spLocks noChangeAspect="1"/>
            </p:cNvSpPr>
            <p:nvPr/>
          </p:nvSpPr>
          <p:spPr>
            <a:xfrm rot="10800000">
              <a:off x="1080000" y="800696"/>
              <a:ext cx="227969" cy="180000"/>
            </a:xfrm>
            <a:prstGeom prst="triangle">
              <a:avLst/>
            </a:prstGeom>
            <a:solidFill>
              <a:srgbClr val="F48337">
                <a:alpha val="85882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>
              <a:spLocks noChangeAspect="1"/>
            </p:cNvSpPr>
            <p:nvPr/>
          </p:nvSpPr>
          <p:spPr>
            <a:xfrm rot="10800000" flipH="1">
              <a:off x="1872000" y="525929"/>
              <a:ext cx="576000" cy="454799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80"/>
            <p:cNvSpPr>
              <a:spLocks noChangeAspect="1"/>
            </p:cNvSpPr>
            <p:nvPr/>
          </p:nvSpPr>
          <p:spPr>
            <a:xfrm rot="10800000" flipH="1">
              <a:off x="2160000" y="965569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>
              <a:spLocks noChangeAspect="1"/>
            </p:cNvSpPr>
            <p:nvPr/>
          </p:nvSpPr>
          <p:spPr>
            <a:xfrm rot="10800000">
              <a:off x="2248904" y="188768"/>
              <a:ext cx="1459000" cy="1152000"/>
            </a:xfrm>
            <a:prstGeom prst="triangle">
              <a:avLst/>
            </a:prstGeom>
            <a:solidFill>
              <a:srgbClr val="0C6DFC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/>
            <p:cNvSpPr>
              <a:spLocks noChangeAspect="1"/>
            </p:cNvSpPr>
            <p:nvPr/>
          </p:nvSpPr>
          <p:spPr>
            <a:xfrm rot="10800000">
              <a:off x="1835696" y="40468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83"/>
            <p:cNvSpPr>
              <a:spLocks noChangeAspect="1"/>
            </p:cNvSpPr>
            <p:nvPr/>
          </p:nvSpPr>
          <p:spPr>
            <a:xfrm rot="10800000" flipH="1" flipV="1">
              <a:off x="-449382" y="-531587"/>
              <a:ext cx="1276966" cy="1008268"/>
            </a:xfrm>
            <a:prstGeom prst="triangle">
              <a:avLst/>
            </a:prstGeom>
            <a:solidFill>
              <a:srgbClr val="0558D1">
                <a:alpha val="8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이등변 삼각형 84"/>
            <p:cNvSpPr>
              <a:spLocks noChangeAspect="1"/>
            </p:cNvSpPr>
            <p:nvPr/>
          </p:nvSpPr>
          <p:spPr>
            <a:xfrm rot="10800000" flipH="1" flipV="1">
              <a:off x="792000" y="756000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이등변 삼각형 85"/>
            <p:cNvSpPr>
              <a:spLocks noChangeAspect="1"/>
            </p:cNvSpPr>
            <p:nvPr/>
          </p:nvSpPr>
          <p:spPr>
            <a:xfrm rot="10800000" flipH="1">
              <a:off x="683568" y="188640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이등변 삼각형 86"/>
            <p:cNvSpPr>
              <a:spLocks noChangeAspect="1"/>
            </p:cNvSpPr>
            <p:nvPr/>
          </p:nvSpPr>
          <p:spPr>
            <a:xfrm rot="10800000" flipV="1">
              <a:off x="1115616" y="404665"/>
              <a:ext cx="180000" cy="142124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이등변 삼각형 87"/>
            <p:cNvSpPr>
              <a:spLocks noChangeAspect="1"/>
            </p:cNvSpPr>
            <p:nvPr/>
          </p:nvSpPr>
          <p:spPr>
            <a:xfrm rot="10800000" flipV="1">
              <a:off x="1187624" y="260649"/>
              <a:ext cx="180000" cy="142124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88"/>
            <p:cNvSpPr>
              <a:spLocks noChangeAspect="1"/>
            </p:cNvSpPr>
            <p:nvPr/>
          </p:nvSpPr>
          <p:spPr>
            <a:xfrm rot="10800000" flipH="1" flipV="1">
              <a:off x="1295632" y="361082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/>
            <p:cNvSpPr>
              <a:spLocks noChangeAspect="1"/>
            </p:cNvSpPr>
            <p:nvPr/>
          </p:nvSpPr>
          <p:spPr>
            <a:xfrm rot="10800000">
              <a:off x="1588547" y="65672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/>
            <p:cNvSpPr>
              <a:spLocks noChangeAspect="1"/>
            </p:cNvSpPr>
            <p:nvPr/>
          </p:nvSpPr>
          <p:spPr>
            <a:xfrm rot="10800000">
              <a:off x="7145110" y="189634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91"/>
            <p:cNvSpPr>
              <a:spLocks noChangeAspect="1"/>
            </p:cNvSpPr>
            <p:nvPr/>
          </p:nvSpPr>
          <p:spPr>
            <a:xfrm rot="10800000" flipH="1" flipV="1">
              <a:off x="6677198" y="409274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이등변 삼각형 92"/>
            <p:cNvSpPr>
              <a:spLocks noChangeAspect="1"/>
            </p:cNvSpPr>
            <p:nvPr/>
          </p:nvSpPr>
          <p:spPr>
            <a:xfrm rot="10800000" flipH="1">
              <a:off x="8621542" y="965717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이등변 삼각형 93"/>
            <p:cNvSpPr>
              <a:spLocks noChangeAspect="1"/>
            </p:cNvSpPr>
            <p:nvPr/>
          </p:nvSpPr>
          <p:spPr>
            <a:xfrm rot="10800000" flipH="1">
              <a:off x="6612450" y="692927"/>
              <a:ext cx="911878" cy="720000"/>
            </a:xfrm>
            <a:prstGeom prst="triangle">
              <a:avLst/>
            </a:prstGeom>
            <a:solidFill>
              <a:srgbClr val="0558D1">
                <a:alpha val="44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이등변 삼각형 94"/>
            <p:cNvSpPr>
              <a:spLocks noChangeAspect="1"/>
            </p:cNvSpPr>
            <p:nvPr/>
          </p:nvSpPr>
          <p:spPr>
            <a:xfrm rot="10800000" flipH="1" flipV="1">
              <a:off x="7236296" y="756148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이등변 삼각형 95"/>
            <p:cNvSpPr>
              <a:spLocks noChangeAspect="1"/>
            </p:cNvSpPr>
            <p:nvPr/>
          </p:nvSpPr>
          <p:spPr>
            <a:xfrm rot="10800000" flipH="1">
              <a:off x="7145110" y="188788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이등변 삼각형 96"/>
            <p:cNvSpPr>
              <a:spLocks noChangeAspect="1"/>
            </p:cNvSpPr>
            <p:nvPr/>
          </p:nvSpPr>
          <p:spPr>
            <a:xfrm rot="10800000" flipH="1" flipV="1">
              <a:off x="7757174" y="361230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이등변 삼각형 97"/>
            <p:cNvSpPr>
              <a:spLocks noChangeAspect="1"/>
            </p:cNvSpPr>
            <p:nvPr/>
          </p:nvSpPr>
          <p:spPr>
            <a:xfrm rot="10800000" flipV="1">
              <a:off x="8172400" y="-99225"/>
              <a:ext cx="1914940" cy="1512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-36512" y="-26658"/>
              <a:ext cx="9180000" cy="202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이등변 삼각형 99"/>
            <p:cNvSpPr>
              <a:spLocks noChangeAspect="1"/>
            </p:cNvSpPr>
            <p:nvPr/>
          </p:nvSpPr>
          <p:spPr>
            <a:xfrm rot="10800000" flipH="1">
              <a:off x="8244432" y="702151"/>
              <a:ext cx="900000" cy="710624"/>
            </a:xfrm>
            <a:prstGeom prst="triangle">
              <a:avLst/>
            </a:prstGeom>
            <a:solidFill>
              <a:srgbClr val="0564EA">
                <a:alpha val="5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이등변 삼각형 100"/>
            <p:cNvSpPr>
              <a:spLocks noChangeAspect="1"/>
            </p:cNvSpPr>
            <p:nvPr/>
          </p:nvSpPr>
          <p:spPr>
            <a:xfrm rot="10800000" flipH="1">
              <a:off x="6984000" y="216000"/>
              <a:ext cx="612000" cy="483222"/>
            </a:xfrm>
            <a:prstGeom prst="triangle">
              <a:avLst/>
            </a:prstGeom>
            <a:solidFill>
              <a:srgbClr val="479DFB">
                <a:alpha val="4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이등변 삼각형 101"/>
            <p:cNvSpPr>
              <a:spLocks noChangeAspect="1"/>
            </p:cNvSpPr>
            <p:nvPr/>
          </p:nvSpPr>
          <p:spPr>
            <a:xfrm rot="10800000" flipV="1">
              <a:off x="6876256" y="692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이등변 삼각형 102"/>
            <p:cNvSpPr>
              <a:spLocks noChangeAspect="1"/>
            </p:cNvSpPr>
            <p:nvPr/>
          </p:nvSpPr>
          <p:spPr>
            <a:xfrm rot="10800000" flipV="1">
              <a:off x="7056000" y="512696"/>
              <a:ext cx="227970" cy="180000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/>
            <p:cNvSpPr>
              <a:spLocks noChangeAspect="1"/>
            </p:cNvSpPr>
            <p:nvPr/>
          </p:nvSpPr>
          <p:spPr>
            <a:xfrm rot="10800000">
              <a:off x="6948264" y="188641"/>
              <a:ext cx="144000" cy="113699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이등변 삼각형 104"/>
            <p:cNvSpPr>
              <a:spLocks noChangeAspect="1"/>
            </p:cNvSpPr>
            <p:nvPr/>
          </p:nvSpPr>
          <p:spPr>
            <a:xfrm rot="10800000" flipV="1">
              <a:off x="7740352" y="404664"/>
              <a:ext cx="410345" cy="324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이등변 삼각형 105"/>
            <p:cNvSpPr>
              <a:spLocks noChangeAspect="1"/>
            </p:cNvSpPr>
            <p:nvPr/>
          </p:nvSpPr>
          <p:spPr>
            <a:xfrm rot="10800000">
              <a:off x="8100392" y="101676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/>
            <p:cNvSpPr>
              <a:spLocks noChangeAspect="1"/>
            </p:cNvSpPr>
            <p:nvPr/>
          </p:nvSpPr>
          <p:spPr>
            <a:xfrm rot="10800000" flipV="1">
              <a:off x="7560000" y="1116000"/>
              <a:ext cx="360000" cy="284248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이등변 삼각형 107"/>
            <p:cNvSpPr>
              <a:spLocks noChangeAspect="1"/>
            </p:cNvSpPr>
            <p:nvPr/>
          </p:nvSpPr>
          <p:spPr>
            <a:xfrm rot="10800000" flipV="1">
              <a:off x="8388000" y="86400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>
              <a:spLocks noChangeAspect="1"/>
            </p:cNvSpPr>
            <p:nvPr/>
          </p:nvSpPr>
          <p:spPr>
            <a:xfrm rot="10800000">
              <a:off x="5868144" y="260776"/>
              <a:ext cx="1459000" cy="1152000"/>
            </a:xfrm>
            <a:prstGeom prst="triangle">
              <a:avLst/>
            </a:prstGeom>
            <a:solidFill>
              <a:srgbClr val="0C6DFC">
                <a:alpha val="2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72821" y="1841132"/>
            <a:ext cx="44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255CE"/>
                </a:solidFill>
                <a:latin typeface="나눔고딕" panose="020B0600000101010101" charset="-127"/>
                <a:ea typeface="나눔고딕" panose="020B0600000101010101" charset="-127"/>
              </a:rPr>
              <a:t>어플리케이션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255CE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B0600000101010101" charset="-127"/>
                <a:ea typeface="나눔고딕" panose="020B0600000101010101" charset="-127"/>
              </a:rPr>
              <a:t>소개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772821" y="2404383"/>
            <a:ext cx="7829544" cy="4253846"/>
            <a:chOff x="2682940" y="4509120"/>
            <a:chExt cx="3707770" cy="966290"/>
          </a:xfrm>
        </p:grpSpPr>
        <p:sp>
          <p:nvSpPr>
            <p:cNvPr id="119" name="TextBox 118"/>
            <p:cNvSpPr txBox="1"/>
            <p:nvPr/>
          </p:nvSpPr>
          <p:spPr>
            <a:xfrm>
              <a:off x="2682940" y="4545560"/>
              <a:ext cx="3690710" cy="92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나눔바른고딕" pitchFamily="50" charset="-127"/>
                  <a:ea typeface="나눔바른고딕" pitchFamily="50" charset="-127"/>
                </a:rPr>
                <a:t>숭실듀스는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2400" dirty="0" err="1">
                  <a:latin typeface="Malgun Gothic"/>
                  <a:ea typeface="Malgun Gothic"/>
                </a:rPr>
                <a:t>M.net의</a:t>
              </a:r>
              <a:r>
                <a:rPr lang="ko-KR" altLang="en-US" sz="2400" dirty="0">
                  <a:latin typeface="Malgun Gothic"/>
                  <a:ea typeface="Malgun Gothic"/>
                </a:rPr>
                <a:t> 방송 프로그램이었던 '</a:t>
              </a:r>
              <a:r>
                <a:rPr lang="ko-KR" altLang="en-US" sz="2400" dirty="0" err="1">
                  <a:latin typeface="Malgun Gothic"/>
                  <a:ea typeface="Malgun Gothic"/>
                </a:rPr>
                <a:t>Produce</a:t>
              </a:r>
              <a:r>
                <a:rPr lang="ko-KR" altLang="en-US" sz="2400" dirty="0">
                  <a:latin typeface="Malgun Gothic"/>
                  <a:ea typeface="Malgun Gothic"/>
                </a:rPr>
                <a:t> 101 </a:t>
              </a:r>
              <a:r>
                <a:rPr lang="ko-KR" altLang="en-US" sz="2400" dirty="0" err="1">
                  <a:latin typeface="Malgun Gothic"/>
                  <a:ea typeface="Malgun Gothic"/>
                </a:rPr>
                <a:t>시리즈'를</a:t>
              </a:r>
              <a:r>
                <a:rPr lang="ko-KR" altLang="en-US" sz="2400" dirty="0">
                  <a:latin typeface="Malgun Gothic"/>
                  <a:ea typeface="Malgun Gothic"/>
                </a:rPr>
                <a:t> 차용하여 구상한 어플리케이션입니다.</a:t>
              </a:r>
              <a:endParaRPr lang="en-US" altLang="ko-KR" sz="2400" dirty="0">
                <a:latin typeface="Malgun Gothic"/>
                <a:ea typeface="Malgun Gothic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dirty="0">
                <a:latin typeface="Malgun Gothic"/>
                <a:ea typeface="Malgun Gothic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나눔바른고딕" pitchFamily="50" charset="-127"/>
                  <a:ea typeface="나눔바른고딕" pitchFamily="50" charset="-127"/>
                </a:rPr>
                <a:t>숭실듀스는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2400" dirty="0">
                  <a:latin typeface="Malgun Gothic"/>
                  <a:ea typeface="Malgun Gothic"/>
                </a:rPr>
                <a:t>이상형 월드컵의 기능을 구현하여 학생들이 '숭실대학교에서 가장 이상적인 교수님을 </a:t>
              </a:r>
              <a:r>
                <a:rPr lang="ko-KR" altLang="en-US" sz="2400" dirty="0" err="1">
                  <a:latin typeface="Malgun Gothic"/>
                  <a:ea typeface="Malgun Gothic"/>
                </a:rPr>
                <a:t>Pick</a:t>
              </a:r>
              <a:r>
                <a:rPr lang="ko-KR" altLang="en-US" sz="2400" dirty="0">
                  <a:latin typeface="Malgun Gothic"/>
                  <a:ea typeface="Malgun Gothic"/>
                </a:rPr>
                <a:t> 할 수 있는 프로그램' 입니다.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dirty="0">
                <a:latin typeface="Malgun Gothic"/>
                <a:ea typeface="Malgun Gothic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나눔바른고딕" pitchFamily="50" charset="-127"/>
                  <a:ea typeface="나눔바른고딕" pitchFamily="50" charset="-127"/>
                </a:rPr>
                <a:t>숭실듀스는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255CE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2400" dirty="0">
                  <a:latin typeface="Malgun Gothic"/>
                  <a:ea typeface="Malgun Gothic"/>
                </a:rPr>
                <a:t>또한 </a:t>
              </a:r>
              <a:r>
                <a:rPr lang="ko-KR" altLang="en-US" sz="2400" dirty="0" err="1">
                  <a:latin typeface="Malgun Gothic"/>
                  <a:ea typeface="Malgun Gothic"/>
                </a:rPr>
                <a:t>숭실듀스의</a:t>
              </a:r>
              <a:r>
                <a:rPr lang="ko-KR" altLang="en-US" sz="2400" dirty="0">
                  <a:latin typeface="Malgun Gothic"/>
                  <a:ea typeface="Malgun Gothic"/>
                </a:rPr>
                <a:t> 결과를 통해 여러 사람들과 소통할 수 있는 커뮤니티 게시판 기능을 구현했습니다.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000" dirty="0">
                <a:latin typeface="Malgun Gothic"/>
                <a:ea typeface="Malgun Gothic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700000" y="4509120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2699792" y="5445224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26465"/>
            <a:ext cx="864096" cy="7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87824" y="980760"/>
            <a:ext cx="3006492" cy="288000"/>
            <a:chOff x="2987824" y="1340800"/>
            <a:chExt cx="3006492" cy="288000"/>
          </a:xfrm>
        </p:grpSpPr>
        <p:sp>
          <p:nvSpPr>
            <p:cNvPr id="24" name="TextBox 23"/>
            <p:cNvSpPr txBox="1"/>
            <p:nvPr/>
          </p:nvSpPr>
          <p:spPr>
            <a:xfrm>
              <a:off x="2987824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MENU1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59070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MENU2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30316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MENU3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5026693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955447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12646" y="1592850"/>
            <a:ext cx="8751842" cy="5076510"/>
            <a:chOff x="1115616" y="2636912"/>
            <a:chExt cx="6912784" cy="3312368"/>
          </a:xfrm>
        </p:grpSpPr>
        <p:sp>
          <p:nvSpPr>
            <p:cNvPr id="8" name="직사각형 7"/>
            <p:cNvSpPr/>
            <p:nvPr/>
          </p:nvSpPr>
          <p:spPr>
            <a:xfrm>
              <a:off x="1115616" y="2636912"/>
              <a:ext cx="6912784" cy="3312368"/>
            </a:xfrm>
            <a:prstGeom prst="rect">
              <a:avLst/>
            </a:prstGeom>
            <a:noFill/>
            <a:ln>
              <a:solidFill>
                <a:srgbClr val="024EBE">
                  <a:alpha val="78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309067" y="2871788"/>
              <a:ext cx="140954" cy="155481"/>
            </a:xfrm>
            <a:prstGeom prst="triangle">
              <a:avLst/>
            </a:prstGeom>
            <a:solidFill>
              <a:srgbClr val="024EBE">
                <a:alpha val="6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-468560" y="-511961"/>
            <a:ext cx="10536722" cy="1944514"/>
            <a:chOff x="-449382" y="-531587"/>
            <a:chExt cx="10536722" cy="1944514"/>
          </a:xfrm>
        </p:grpSpPr>
        <p:sp>
          <p:nvSpPr>
            <p:cNvPr id="73" name="직사각형 72"/>
            <p:cNvSpPr/>
            <p:nvPr/>
          </p:nvSpPr>
          <p:spPr>
            <a:xfrm>
              <a:off x="-36512" y="186410"/>
              <a:ext cx="9180000" cy="1224000"/>
            </a:xfrm>
            <a:prstGeom prst="rect">
              <a:avLst/>
            </a:prstGeom>
            <a:solidFill>
              <a:srgbClr val="0564EA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73"/>
            <p:cNvSpPr>
              <a:spLocks noChangeAspect="1"/>
            </p:cNvSpPr>
            <p:nvPr/>
          </p:nvSpPr>
          <p:spPr>
            <a:xfrm rot="10800000">
              <a:off x="683568" y="189486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>
              <a:spLocks noChangeAspect="1"/>
            </p:cNvSpPr>
            <p:nvPr/>
          </p:nvSpPr>
          <p:spPr>
            <a:xfrm rot="10800000" flipH="1" flipV="1">
              <a:off x="215656" y="409126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/>
            <p:cNvSpPr>
              <a:spLocks noChangeAspect="1"/>
            </p:cNvSpPr>
            <p:nvPr/>
          </p:nvSpPr>
          <p:spPr>
            <a:xfrm rot="10800000" flipV="1">
              <a:off x="1110905" y="1124775"/>
              <a:ext cx="364751" cy="288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>
              <a:spLocks noChangeAspect="1"/>
            </p:cNvSpPr>
            <p:nvPr/>
          </p:nvSpPr>
          <p:spPr>
            <a:xfrm rot="10800000" flipV="1">
              <a:off x="467545" y="764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>
              <a:spLocks noChangeAspect="1"/>
            </p:cNvSpPr>
            <p:nvPr/>
          </p:nvSpPr>
          <p:spPr>
            <a:xfrm rot="10800000">
              <a:off x="1080000" y="800696"/>
              <a:ext cx="227969" cy="180000"/>
            </a:xfrm>
            <a:prstGeom prst="triangle">
              <a:avLst/>
            </a:prstGeom>
            <a:solidFill>
              <a:srgbClr val="F48337">
                <a:alpha val="85882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>
              <a:spLocks noChangeAspect="1"/>
            </p:cNvSpPr>
            <p:nvPr/>
          </p:nvSpPr>
          <p:spPr>
            <a:xfrm rot="10800000" flipH="1">
              <a:off x="1872000" y="525929"/>
              <a:ext cx="576000" cy="454799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80"/>
            <p:cNvSpPr>
              <a:spLocks noChangeAspect="1"/>
            </p:cNvSpPr>
            <p:nvPr/>
          </p:nvSpPr>
          <p:spPr>
            <a:xfrm rot="10800000" flipH="1">
              <a:off x="2160000" y="965569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>
              <a:spLocks noChangeAspect="1"/>
            </p:cNvSpPr>
            <p:nvPr/>
          </p:nvSpPr>
          <p:spPr>
            <a:xfrm rot="10800000">
              <a:off x="2248904" y="188768"/>
              <a:ext cx="1459000" cy="1152000"/>
            </a:xfrm>
            <a:prstGeom prst="triangle">
              <a:avLst/>
            </a:prstGeom>
            <a:solidFill>
              <a:srgbClr val="0C6DFC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/>
            <p:cNvSpPr>
              <a:spLocks noChangeAspect="1"/>
            </p:cNvSpPr>
            <p:nvPr/>
          </p:nvSpPr>
          <p:spPr>
            <a:xfrm rot="10800000">
              <a:off x="1835696" y="40468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83"/>
            <p:cNvSpPr>
              <a:spLocks noChangeAspect="1"/>
            </p:cNvSpPr>
            <p:nvPr/>
          </p:nvSpPr>
          <p:spPr>
            <a:xfrm rot="10800000" flipH="1" flipV="1">
              <a:off x="-449382" y="-531587"/>
              <a:ext cx="1276966" cy="1008268"/>
            </a:xfrm>
            <a:prstGeom prst="triangle">
              <a:avLst/>
            </a:prstGeom>
            <a:solidFill>
              <a:srgbClr val="0558D1">
                <a:alpha val="8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이등변 삼각형 84"/>
            <p:cNvSpPr>
              <a:spLocks noChangeAspect="1"/>
            </p:cNvSpPr>
            <p:nvPr/>
          </p:nvSpPr>
          <p:spPr>
            <a:xfrm rot="10800000" flipH="1" flipV="1">
              <a:off x="792000" y="756000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이등변 삼각형 85"/>
            <p:cNvSpPr>
              <a:spLocks noChangeAspect="1"/>
            </p:cNvSpPr>
            <p:nvPr/>
          </p:nvSpPr>
          <p:spPr>
            <a:xfrm rot="10800000" flipH="1">
              <a:off x="683568" y="188640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이등변 삼각형 86"/>
            <p:cNvSpPr>
              <a:spLocks noChangeAspect="1"/>
            </p:cNvSpPr>
            <p:nvPr/>
          </p:nvSpPr>
          <p:spPr>
            <a:xfrm rot="10800000" flipV="1">
              <a:off x="1115616" y="404665"/>
              <a:ext cx="180000" cy="142124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이등변 삼각형 87"/>
            <p:cNvSpPr>
              <a:spLocks noChangeAspect="1"/>
            </p:cNvSpPr>
            <p:nvPr/>
          </p:nvSpPr>
          <p:spPr>
            <a:xfrm rot="10800000" flipV="1">
              <a:off x="1187624" y="260649"/>
              <a:ext cx="180000" cy="142124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88"/>
            <p:cNvSpPr>
              <a:spLocks noChangeAspect="1"/>
            </p:cNvSpPr>
            <p:nvPr/>
          </p:nvSpPr>
          <p:spPr>
            <a:xfrm rot="10800000" flipH="1" flipV="1">
              <a:off x="1295632" y="361082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/>
            <p:cNvSpPr>
              <a:spLocks noChangeAspect="1"/>
            </p:cNvSpPr>
            <p:nvPr/>
          </p:nvSpPr>
          <p:spPr>
            <a:xfrm rot="10800000">
              <a:off x="1588547" y="65672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/>
            <p:cNvSpPr>
              <a:spLocks noChangeAspect="1"/>
            </p:cNvSpPr>
            <p:nvPr/>
          </p:nvSpPr>
          <p:spPr>
            <a:xfrm rot="10800000">
              <a:off x="7145110" y="189634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91"/>
            <p:cNvSpPr>
              <a:spLocks noChangeAspect="1"/>
            </p:cNvSpPr>
            <p:nvPr/>
          </p:nvSpPr>
          <p:spPr>
            <a:xfrm rot="10800000" flipH="1" flipV="1">
              <a:off x="6677198" y="409274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이등변 삼각형 92"/>
            <p:cNvSpPr>
              <a:spLocks noChangeAspect="1"/>
            </p:cNvSpPr>
            <p:nvPr/>
          </p:nvSpPr>
          <p:spPr>
            <a:xfrm rot="10800000" flipH="1">
              <a:off x="8621542" y="965717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이등변 삼각형 93"/>
            <p:cNvSpPr>
              <a:spLocks noChangeAspect="1"/>
            </p:cNvSpPr>
            <p:nvPr/>
          </p:nvSpPr>
          <p:spPr>
            <a:xfrm rot="10800000" flipH="1">
              <a:off x="6612450" y="692927"/>
              <a:ext cx="911878" cy="720000"/>
            </a:xfrm>
            <a:prstGeom prst="triangle">
              <a:avLst/>
            </a:prstGeom>
            <a:solidFill>
              <a:srgbClr val="0558D1">
                <a:alpha val="44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이등변 삼각형 94"/>
            <p:cNvSpPr>
              <a:spLocks noChangeAspect="1"/>
            </p:cNvSpPr>
            <p:nvPr/>
          </p:nvSpPr>
          <p:spPr>
            <a:xfrm rot="10800000" flipH="1" flipV="1">
              <a:off x="7236296" y="756148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이등변 삼각형 95"/>
            <p:cNvSpPr>
              <a:spLocks noChangeAspect="1"/>
            </p:cNvSpPr>
            <p:nvPr/>
          </p:nvSpPr>
          <p:spPr>
            <a:xfrm rot="10800000" flipH="1">
              <a:off x="7145110" y="188788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이등변 삼각형 96"/>
            <p:cNvSpPr>
              <a:spLocks noChangeAspect="1"/>
            </p:cNvSpPr>
            <p:nvPr/>
          </p:nvSpPr>
          <p:spPr>
            <a:xfrm rot="10800000" flipH="1" flipV="1">
              <a:off x="7757174" y="361230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이등변 삼각형 97"/>
            <p:cNvSpPr>
              <a:spLocks noChangeAspect="1"/>
            </p:cNvSpPr>
            <p:nvPr/>
          </p:nvSpPr>
          <p:spPr>
            <a:xfrm rot="10800000" flipV="1">
              <a:off x="8172400" y="-99225"/>
              <a:ext cx="1914940" cy="1512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-36512" y="-26658"/>
              <a:ext cx="9180000" cy="202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이등변 삼각형 99"/>
            <p:cNvSpPr>
              <a:spLocks noChangeAspect="1"/>
            </p:cNvSpPr>
            <p:nvPr/>
          </p:nvSpPr>
          <p:spPr>
            <a:xfrm rot="10800000" flipH="1">
              <a:off x="8244432" y="702151"/>
              <a:ext cx="900000" cy="710624"/>
            </a:xfrm>
            <a:prstGeom prst="triangle">
              <a:avLst/>
            </a:prstGeom>
            <a:solidFill>
              <a:srgbClr val="0564EA">
                <a:alpha val="5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이등변 삼각형 100"/>
            <p:cNvSpPr>
              <a:spLocks noChangeAspect="1"/>
            </p:cNvSpPr>
            <p:nvPr/>
          </p:nvSpPr>
          <p:spPr>
            <a:xfrm rot="10800000" flipH="1">
              <a:off x="6984000" y="216000"/>
              <a:ext cx="612000" cy="483222"/>
            </a:xfrm>
            <a:prstGeom prst="triangle">
              <a:avLst/>
            </a:prstGeom>
            <a:solidFill>
              <a:srgbClr val="479DFB">
                <a:alpha val="4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이등변 삼각형 101"/>
            <p:cNvSpPr>
              <a:spLocks noChangeAspect="1"/>
            </p:cNvSpPr>
            <p:nvPr/>
          </p:nvSpPr>
          <p:spPr>
            <a:xfrm rot="10800000" flipV="1">
              <a:off x="6876256" y="692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이등변 삼각형 102"/>
            <p:cNvSpPr>
              <a:spLocks noChangeAspect="1"/>
            </p:cNvSpPr>
            <p:nvPr/>
          </p:nvSpPr>
          <p:spPr>
            <a:xfrm rot="10800000" flipV="1">
              <a:off x="7056000" y="512696"/>
              <a:ext cx="227970" cy="180000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/>
            <p:cNvSpPr>
              <a:spLocks noChangeAspect="1"/>
            </p:cNvSpPr>
            <p:nvPr/>
          </p:nvSpPr>
          <p:spPr>
            <a:xfrm rot="10800000">
              <a:off x="6948264" y="188641"/>
              <a:ext cx="144000" cy="113699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이등변 삼각형 104"/>
            <p:cNvSpPr>
              <a:spLocks noChangeAspect="1"/>
            </p:cNvSpPr>
            <p:nvPr/>
          </p:nvSpPr>
          <p:spPr>
            <a:xfrm rot="10800000" flipV="1">
              <a:off x="7740352" y="404664"/>
              <a:ext cx="410345" cy="324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이등변 삼각형 105"/>
            <p:cNvSpPr>
              <a:spLocks noChangeAspect="1"/>
            </p:cNvSpPr>
            <p:nvPr/>
          </p:nvSpPr>
          <p:spPr>
            <a:xfrm rot="10800000">
              <a:off x="8100392" y="101676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/>
            <p:cNvSpPr>
              <a:spLocks noChangeAspect="1"/>
            </p:cNvSpPr>
            <p:nvPr/>
          </p:nvSpPr>
          <p:spPr>
            <a:xfrm rot="10800000" flipV="1">
              <a:off x="7560000" y="1116000"/>
              <a:ext cx="360000" cy="284248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이등변 삼각형 107"/>
            <p:cNvSpPr>
              <a:spLocks noChangeAspect="1"/>
            </p:cNvSpPr>
            <p:nvPr/>
          </p:nvSpPr>
          <p:spPr>
            <a:xfrm rot="10800000" flipV="1">
              <a:off x="8388000" y="86400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>
              <a:spLocks noChangeAspect="1"/>
            </p:cNvSpPr>
            <p:nvPr/>
          </p:nvSpPr>
          <p:spPr>
            <a:xfrm rot="10800000">
              <a:off x="5868144" y="260776"/>
              <a:ext cx="1459000" cy="1152000"/>
            </a:xfrm>
            <a:prstGeom prst="triangle">
              <a:avLst/>
            </a:prstGeom>
            <a:solidFill>
              <a:srgbClr val="0C6DFC">
                <a:alpha val="2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72821" y="1841132"/>
            <a:ext cx="44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255CE"/>
                </a:solidFill>
                <a:latin typeface="나눔바른고딕" pitchFamily="50" charset="-127"/>
                <a:ea typeface="나눔바른고딕" pitchFamily="50" charset="-127"/>
              </a:rPr>
              <a:t>화면 및 기능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72821" y="2404384"/>
            <a:ext cx="7829544" cy="4120960"/>
            <a:chOff x="2682940" y="4509120"/>
            <a:chExt cx="3707770" cy="936104"/>
          </a:xfrm>
        </p:grpSpPr>
        <p:sp>
          <p:nvSpPr>
            <p:cNvPr id="119" name="TextBox 118"/>
            <p:cNvSpPr txBox="1"/>
            <p:nvPr/>
          </p:nvSpPr>
          <p:spPr>
            <a:xfrm>
              <a:off x="2682940" y="4547153"/>
              <a:ext cx="3690710" cy="824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홈</a:t>
              </a:r>
              <a:endParaRPr lang="en-US" altLang="ko-KR" sz="2800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게시판</a:t>
              </a:r>
              <a:endParaRPr lang="en-US" altLang="ko-KR" sz="2800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회원</a:t>
              </a:r>
              <a:endParaRPr lang="en-US" altLang="ko-KR" sz="2800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이상형 월드컵</a:t>
              </a:r>
              <a:endParaRPr lang="en-US" altLang="ko-KR" sz="2800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내부 서버 구현</a:t>
              </a:r>
              <a:endParaRPr lang="en-US" altLang="ko-KR" sz="2800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  <a:p>
              <a:endParaRPr lang="ko-KR" altLang="en-US" sz="2000" dirty="0">
                <a:latin typeface="Malgun Gothic"/>
                <a:ea typeface="Malgun Gothic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700000" y="4509120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2699792" y="5445224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26465"/>
            <a:ext cx="864096" cy="7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3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87824" y="980760"/>
            <a:ext cx="3006492" cy="288000"/>
            <a:chOff x="2987824" y="1340800"/>
            <a:chExt cx="3006492" cy="288000"/>
          </a:xfrm>
        </p:grpSpPr>
        <p:sp>
          <p:nvSpPr>
            <p:cNvPr id="24" name="TextBox 23"/>
            <p:cNvSpPr txBox="1"/>
            <p:nvPr/>
          </p:nvSpPr>
          <p:spPr>
            <a:xfrm>
              <a:off x="2987824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MENU1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59070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MENU2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30316" y="1340800"/>
              <a:ext cx="864000" cy="288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MENU3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5026693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955447" y="1358800"/>
              <a:ext cx="0" cy="252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12646" y="1592850"/>
            <a:ext cx="8751842" cy="5076510"/>
            <a:chOff x="1115616" y="2636912"/>
            <a:chExt cx="6912784" cy="3312368"/>
          </a:xfrm>
        </p:grpSpPr>
        <p:sp>
          <p:nvSpPr>
            <p:cNvPr id="8" name="직사각형 7"/>
            <p:cNvSpPr/>
            <p:nvPr/>
          </p:nvSpPr>
          <p:spPr>
            <a:xfrm>
              <a:off x="1115616" y="2636912"/>
              <a:ext cx="6912784" cy="3312368"/>
            </a:xfrm>
            <a:prstGeom prst="rect">
              <a:avLst/>
            </a:prstGeom>
            <a:noFill/>
            <a:ln>
              <a:solidFill>
                <a:srgbClr val="024EBE">
                  <a:alpha val="78000"/>
                </a:srgbClr>
              </a:solidFill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309067" y="2871788"/>
              <a:ext cx="140954" cy="155481"/>
            </a:xfrm>
            <a:prstGeom prst="triangle">
              <a:avLst/>
            </a:prstGeom>
            <a:solidFill>
              <a:srgbClr val="024EBE">
                <a:alpha val="6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-468560" y="-511961"/>
            <a:ext cx="10536722" cy="1944514"/>
            <a:chOff x="-449382" y="-531587"/>
            <a:chExt cx="10536722" cy="1944514"/>
          </a:xfrm>
        </p:grpSpPr>
        <p:sp>
          <p:nvSpPr>
            <p:cNvPr id="73" name="직사각형 72"/>
            <p:cNvSpPr/>
            <p:nvPr/>
          </p:nvSpPr>
          <p:spPr>
            <a:xfrm>
              <a:off x="-36512" y="186410"/>
              <a:ext cx="9180000" cy="1224000"/>
            </a:xfrm>
            <a:prstGeom prst="rect">
              <a:avLst/>
            </a:prstGeom>
            <a:solidFill>
              <a:srgbClr val="0564EA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73"/>
            <p:cNvSpPr>
              <a:spLocks noChangeAspect="1"/>
            </p:cNvSpPr>
            <p:nvPr/>
          </p:nvSpPr>
          <p:spPr>
            <a:xfrm rot="10800000">
              <a:off x="683568" y="189486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>
              <a:spLocks noChangeAspect="1"/>
            </p:cNvSpPr>
            <p:nvPr/>
          </p:nvSpPr>
          <p:spPr>
            <a:xfrm rot="10800000" flipH="1" flipV="1">
              <a:off x="215656" y="409126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/>
            <p:cNvSpPr>
              <a:spLocks noChangeAspect="1"/>
            </p:cNvSpPr>
            <p:nvPr/>
          </p:nvSpPr>
          <p:spPr>
            <a:xfrm rot="10800000" flipV="1">
              <a:off x="1110905" y="1124775"/>
              <a:ext cx="364751" cy="288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>
              <a:spLocks noChangeAspect="1"/>
            </p:cNvSpPr>
            <p:nvPr/>
          </p:nvSpPr>
          <p:spPr>
            <a:xfrm rot="10800000" flipV="1">
              <a:off x="467545" y="764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>
              <a:spLocks noChangeAspect="1"/>
            </p:cNvSpPr>
            <p:nvPr/>
          </p:nvSpPr>
          <p:spPr>
            <a:xfrm rot="10800000">
              <a:off x="1080000" y="800696"/>
              <a:ext cx="227969" cy="180000"/>
            </a:xfrm>
            <a:prstGeom prst="triangle">
              <a:avLst/>
            </a:prstGeom>
            <a:solidFill>
              <a:srgbClr val="F48337">
                <a:alpha val="85882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>
              <a:spLocks noChangeAspect="1"/>
            </p:cNvSpPr>
            <p:nvPr/>
          </p:nvSpPr>
          <p:spPr>
            <a:xfrm rot="10800000" flipH="1">
              <a:off x="1872000" y="525929"/>
              <a:ext cx="576000" cy="454799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80"/>
            <p:cNvSpPr>
              <a:spLocks noChangeAspect="1"/>
            </p:cNvSpPr>
            <p:nvPr/>
          </p:nvSpPr>
          <p:spPr>
            <a:xfrm rot="10800000" flipH="1">
              <a:off x="2160000" y="965569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>
              <a:spLocks noChangeAspect="1"/>
            </p:cNvSpPr>
            <p:nvPr/>
          </p:nvSpPr>
          <p:spPr>
            <a:xfrm rot="10800000">
              <a:off x="2248904" y="188768"/>
              <a:ext cx="1459000" cy="1152000"/>
            </a:xfrm>
            <a:prstGeom prst="triangle">
              <a:avLst/>
            </a:prstGeom>
            <a:solidFill>
              <a:srgbClr val="0C6DFC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/>
            <p:cNvSpPr>
              <a:spLocks noChangeAspect="1"/>
            </p:cNvSpPr>
            <p:nvPr/>
          </p:nvSpPr>
          <p:spPr>
            <a:xfrm rot="10800000">
              <a:off x="1835696" y="40468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83"/>
            <p:cNvSpPr>
              <a:spLocks noChangeAspect="1"/>
            </p:cNvSpPr>
            <p:nvPr/>
          </p:nvSpPr>
          <p:spPr>
            <a:xfrm rot="10800000" flipH="1" flipV="1">
              <a:off x="-449382" y="-531587"/>
              <a:ext cx="1276966" cy="1008268"/>
            </a:xfrm>
            <a:prstGeom prst="triangle">
              <a:avLst/>
            </a:prstGeom>
            <a:solidFill>
              <a:srgbClr val="0558D1">
                <a:alpha val="8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이등변 삼각형 84"/>
            <p:cNvSpPr>
              <a:spLocks noChangeAspect="1"/>
            </p:cNvSpPr>
            <p:nvPr/>
          </p:nvSpPr>
          <p:spPr>
            <a:xfrm rot="10800000" flipH="1" flipV="1">
              <a:off x="792000" y="756000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이등변 삼각형 85"/>
            <p:cNvSpPr>
              <a:spLocks noChangeAspect="1"/>
            </p:cNvSpPr>
            <p:nvPr/>
          </p:nvSpPr>
          <p:spPr>
            <a:xfrm rot="10800000" flipH="1">
              <a:off x="683568" y="188640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이등변 삼각형 86"/>
            <p:cNvSpPr>
              <a:spLocks noChangeAspect="1"/>
            </p:cNvSpPr>
            <p:nvPr/>
          </p:nvSpPr>
          <p:spPr>
            <a:xfrm rot="10800000" flipV="1">
              <a:off x="1115616" y="404665"/>
              <a:ext cx="180000" cy="142124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이등변 삼각형 87"/>
            <p:cNvSpPr>
              <a:spLocks noChangeAspect="1"/>
            </p:cNvSpPr>
            <p:nvPr/>
          </p:nvSpPr>
          <p:spPr>
            <a:xfrm rot="10800000" flipV="1">
              <a:off x="1187624" y="260649"/>
              <a:ext cx="180000" cy="142124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88"/>
            <p:cNvSpPr>
              <a:spLocks noChangeAspect="1"/>
            </p:cNvSpPr>
            <p:nvPr/>
          </p:nvSpPr>
          <p:spPr>
            <a:xfrm rot="10800000" flipH="1" flipV="1">
              <a:off x="1295632" y="361082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/>
            <p:cNvSpPr>
              <a:spLocks noChangeAspect="1"/>
            </p:cNvSpPr>
            <p:nvPr/>
          </p:nvSpPr>
          <p:spPr>
            <a:xfrm rot="10800000">
              <a:off x="1588547" y="65672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/>
            <p:cNvSpPr>
              <a:spLocks noChangeAspect="1"/>
            </p:cNvSpPr>
            <p:nvPr/>
          </p:nvSpPr>
          <p:spPr>
            <a:xfrm rot="10800000">
              <a:off x="7145110" y="189634"/>
              <a:ext cx="1367812" cy="1080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91"/>
            <p:cNvSpPr>
              <a:spLocks noChangeAspect="1"/>
            </p:cNvSpPr>
            <p:nvPr/>
          </p:nvSpPr>
          <p:spPr>
            <a:xfrm rot="10800000" flipH="1" flipV="1">
              <a:off x="6677198" y="409274"/>
              <a:ext cx="1260000" cy="994874"/>
            </a:xfrm>
            <a:prstGeom prst="triangle">
              <a:avLst/>
            </a:prstGeom>
            <a:solidFill>
              <a:srgbClr val="0687EC">
                <a:alpha val="6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이등변 삼각형 92"/>
            <p:cNvSpPr>
              <a:spLocks noChangeAspect="1"/>
            </p:cNvSpPr>
            <p:nvPr/>
          </p:nvSpPr>
          <p:spPr>
            <a:xfrm rot="10800000" flipH="1">
              <a:off x="8621542" y="965717"/>
              <a:ext cx="540000" cy="426374"/>
            </a:xfrm>
            <a:prstGeom prst="triangle">
              <a:avLst/>
            </a:prstGeom>
            <a:solidFill>
              <a:srgbClr val="0687EC">
                <a:alpha val="3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이등변 삼각형 93"/>
            <p:cNvSpPr>
              <a:spLocks noChangeAspect="1"/>
            </p:cNvSpPr>
            <p:nvPr/>
          </p:nvSpPr>
          <p:spPr>
            <a:xfrm rot="10800000" flipH="1">
              <a:off x="6612450" y="692927"/>
              <a:ext cx="911878" cy="720000"/>
            </a:xfrm>
            <a:prstGeom prst="triangle">
              <a:avLst/>
            </a:prstGeom>
            <a:solidFill>
              <a:srgbClr val="0558D1">
                <a:alpha val="44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이등변 삼각형 94"/>
            <p:cNvSpPr>
              <a:spLocks noChangeAspect="1"/>
            </p:cNvSpPr>
            <p:nvPr/>
          </p:nvSpPr>
          <p:spPr>
            <a:xfrm rot="10800000" flipH="1" flipV="1">
              <a:off x="7236296" y="756148"/>
              <a:ext cx="504000" cy="397949"/>
            </a:xfrm>
            <a:prstGeom prst="triangle">
              <a:avLst/>
            </a:prstGeom>
            <a:solidFill>
              <a:srgbClr val="0564EA">
                <a:alpha val="6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이등변 삼각형 95"/>
            <p:cNvSpPr>
              <a:spLocks noChangeAspect="1"/>
            </p:cNvSpPr>
            <p:nvPr/>
          </p:nvSpPr>
          <p:spPr>
            <a:xfrm rot="10800000" flipH="1">
              <a:off x="7145110" y="188788"/>
              <a:ext cx="684000" cy="540074"/>
            </a:xfrm>
            <a:prstGeom prst="triangle">
              <a:avLst/>
            </a:prstGeom>
            <a:solidFill>
              <a:srgbClr val="0558D1">
                <a:alpha val="3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이등변 삼각형 96"/>
            <p:cNvSpPr>
              <a:spLocks noChangeAspect="1"/>
            </p:cNvSpPr>
            <p:nvPr/>
          </p:nvSpPr>
          <p:spPr>
            <a:xfrm rot="10800000" flipH="1" flipV="1">
              <a:off x="7757174" y="361230"/>
              <a:ext cx="504000" cy="397949"/>
            </a:xfrm>
            <a:prstGeom prst="triangle">
              <a:avLst/>
            </a:prstGeom>
            <a:solidFill>
              <a:srgbClr val="0558D1">
                <a:alpha val="32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이등변 삼각형 97"/>
            <p:cNvSpPr>
              <a:spLocks noChangeAspect="1"/>
            </p:cNvSpPr>
            <p:nvPr/>
          </p:nvSpPr>
          <p:spPr>
            <a:xfrm rot="10800000" flipV="1">
              <a:off x="8172400" y="-99225"/>
              <a:ext cx="1914940" cy="1512000"/>
            </a:xfrm>
            <a:prstGeom prst="triangle">
              <a:avLst/>
            </a:prstGeom>
            <a:solidFill>
              <a:srgbClr val="479DFB">
                <a:alpha val="57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-36512" y="-26658"/>
              <a:ext cx="9180000" cy="202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이등변 삼각형 99"/>
            <p:cNvSpPr>
              <a:spLocks noChangeAspect="1"/>
            </p:cNvSpPr>
            <p:nvPr/>
          </p:nvSpPr>
          <p:spPr>
            <a:xfrm rot="10800000" flipH="1">
              <a:off x="8244432" y="702151"/>
              <a:ext cx="900000" cy="710624"/>
            </a:xfrm>
            <a:prstGeom prst="triangle">
              <a:avLst/>
            </a:prstGeom>
            <a:solidFill>
              <a:srgbClr val="0564EA">
                <a:alpha val="53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이등변 삼각형 100"/>
            <p:cNvSpPr>
              <a:spLocks noChangeAspect="1"/>
            </p:cNvSpPr>
            <p:nvPr/>
          </p:nvSpPr>
          <p:spPr>
            <a:xfrm rot="10800000" flipH="1">
              <a:off x="6984000" y="216000"/>
              <a:ext cx="612000" cy="483222"/>
            </a:xfrm>
            <a:prstGeom prst="triangle">
              <a:avLst/>
            </a:prstGeom>
            <a:solidFill>
              <a:srgbClr val="479DFB">
                <a:alpha val="48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이등변 삼각형 101"/>
            <p:cNvSpPr>
              <a:spLocks noChangeAspect="1"/>
            </p:cNvSpPr>
            <p:nvPr/>
          </p:nvSpPr>
          <p:spPr>
            <a:xfrm rot="10800000" flipV="1">
              <a:off x="6876256" y="692696"/>
              <a:ext cx="364751" cy="288000"/>
            </a:xfrm>
            <a:prstGeom prst="triangle">
              <a:avLst/>
            </a:prstGeom>
            <a:solidFill>
              <a:srgbClr val="ECC76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이등변 삼각형 102"/>
            <p:cNvSpPr>
              <a:spLocks noChangeAspect="1"/>
            </p:cNvSpPr>
            <p:nvPr/>
          </p:nvSpPr>
          <p:spPr>
            <a:xfrm rot="10800000" flipV="1">
              <a:off x="7056000" y="512696"/>
              <a:ext cx="227970" cy="180000"/>
            </a:xfrm>
            <a:prstGeom prst="triangle">
              <a:avLst/>
            </a:prstGeom>
            <a:solidFill>
              <a:srgbClr val="37BB52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/>
            <p:cNvSpPr>
              <a:spLocks noChangeAspect="1"/>
            </p:cNvSpPr>
            <p:nvPr/>
          </p:nvSpPr>
          <p:spPr>
            <a:xfrm rot="10800000">
              <a:off x="6948264" y="188641"/>
              <a:ext cx="144000" cy="113699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이등변 삼각형 104"/>
            <p:cNvSpPr>
              <a:spLocks noChangeAspect="1"/>
            </p:cNvSpPr>
            <p:nvPr/>
          </p:nvSpPr>
          <p:spPr>
            <a:xfrm rot="10800000" flipV="1">
              <a:off x="7740352" y="404664"/>
              <a:ext cx="410345" cy="324000"/>
            </a:xfrm>
            <a:prstGeom prst="triangle">
              <a:avLst/>
            </a:prstGeom>
            <a:solidFill>
              <a:srgbClr val="ECC767">
                <a:alpha val="86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이등변 삼각형 105"/>
            <p:cNvSpPr>
              <a:spLocks noChangeAspect="1"/>
            </p:cNvSpPr>
            <p:nvPr/>
          </p:nvSpPr>
          <p:spPr>
            <a:xfrm rot="10800000">
              <a:off x="8100392" y="1016760"/>
              <a:ext cx="319157" cy="252000"/>
            </a:xfrm>
            <a:prstGeom prst="triangle">
              <a:avLst/>
            </a:prstGeom>
            <a:solidFill>
              <a:srgbClr val="37BB52">
                <a:alpha val="8549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/>
            <p:cNvSpPr>
              <a:spLocks noChangeAspect="1"/>
            </p:cNvSpPr>
            <p:nvPr/>
          </p:nvSpPr>
          <p:spPr>
            <a:xfrm rot="10800000" flipV="1">
              <a:off x="7560000" y="1116000"/>
              <a:ext cx="360000" cy="284248"/>
            </a:xfrm>
            <a:prstGeom prst="triangle">
              <a:avLst/>
            </a:prstGeom>
            <a:solidFill>
              <a:srgbClr val="F48337">
                <a:alpha val="91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이등변 삼각형 107"/>
            <p:cNvSpPr>
              <a:spLocks noChangeAspect="1"/>
            </p:cNvSpPr>
            <p:nvPr/>
          </p:nvSpPr>
          <p:spPr>
            <a:xfrm rot="10800000" flipV="1">
              <a:off x="8388000" y="864000"/>
              <a:ext cx="182375" cy="144000"/>
            </a:xfrm>
            <a:prstGeom prst="triangle">
              <a:avLst/>
            </a:prstGeom>
            <a:solidFill>
              <a:srgbClr val="ECC767">
                <a:alpha val="85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>
              <a:spLocks noChangeAspect="1"/>
            </p:cNvSpPr>
            <p:nvPr/>
          </p:nvSpPr>
          <p:spPr>
            <a:xfrm rot="10800000">
              <a:off x="5868144" y="260776"/>
              <a:ext cx="1459000" cy="1152000"/>
            </a:xfrm>
            <a:prstGeom prst="triangle">
              <a:avLst/>
            </a:prstGeom>
            <a:solidFill>
              <a:srgbClr val="0C6DFC">
                <a:alpha val="29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72821" y="1841132"/>
            <a:ext cx="44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255CE"/>
                </a:solidFill>
                <a:latin typeface="나눔바른고딕" pitchFamily="50" charset="-127"/>
                <a:ea typeface="나눔바른고딕" pitchFamily="50" charset="-127"/>
              </a:rPr>
              <a:t>12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255CE"/>
                </a:solidFill>
                <a:latin typeface="나눔바른고딕" pitchFamily="50" charset="-127"/>
                <a:ea typeface="나눔바른고딕" pitchFamily="50" charset="-127"/>
              </a:rPr>
              <a:t>조 팀원 역할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08407" y="2404384"/>
            <a:ext cx="7793959" cy="4120960"/>
            <a:chOff x="2699792" y="4509120"/>
            <a:chExt cx="3690918" cy="936104"/>
          </a:xfrm>
        </p:grpSpPr>
        <p:sp>
          <p:nvSpPr>
            <p:cNvPr id="119" name="TextBox 118"/>
            <p:cNvSpPr txBox="1"/>
            <p:nvPr/>
          </p:nvSpPr>
          <p:spPr>
            <a:xfrm>
              <a:off x="2699792" y="4538682"/>
              <a:ext cx="3690710" cy="76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임정기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(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팀장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)</a:t>
              </a:r>
              <a:b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</a:b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-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로컬 로그인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/ DB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구현 및 연동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/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전반적인 프로젝트 관리 및 구축 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/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게시판</a:t>
              </a:r>
              <a:endPara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임찬 </a:t>
              </a:r>
              <a:b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</a:b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-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게시판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/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에러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(404)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페이지</a:t>
              </a:r>
              <a:endPara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임해경 </a:t>
              </a:r>
              <a:b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</a:b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-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카카오 로그인 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/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로그인 페이지 프론트 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/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이상형월드컵</a:t>
              </a:r>
              <a:endParaRPr lang="en-US" altLang="ko-KR" dirty="0">
                <a:latin typeface="만화진흥원체" panose="020B0503000000000000" pitchFamily="50" charset="-127"/>
                <a:ea typeface="만화진흥원체" panose="020B0503000000000000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전인호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</a:t>
              </a:r>
              <a:b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</a:b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-  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홈 화면 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/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웹 레이아웃 </a:t>
              </a:r>
              <a:r>
                <a:rPr lang="en-US" altLang="ko-KR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/</a:t>
              </a:r>
              <a:r>
                <a:rPr lang="ko-KR" altLang="en-US" dirty="0">
                  <a:latin typeface="만화진흥원체" panose="020B0503000000000000" pitchFamily="50" charset="-127"/>
                  <a:ea typeface="만화진흥원체" panose="020B0503000000000000" pitchFamily="50" charset="-127"/>
                </a:rPr>
                <a:t> 이상형월드컵</a:t>
              </a:r>
              <a:endParaRPr lang="ko-KR" altLang="en-US" dirty="0">
                <a:latin typeface="Malgun Gothic"/>
                <a:ea typeface="Malgun Gothic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700000" y="4509120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2699792" y="5445224"/>
              <a:ext cx="3690710" cy="0"/>
            </a:xfrm>
            <a:prstGeom prst="line">
              <a:avLst/>
            </a:prstGeom>
            <a:ln w="15875">
              <a:solidFill>
                <a:schemeClr val="accent1">
                  <a:shade val="95000"/>
                  <a:satMod val="105000"/>
                  <a:alpha val="77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26465"/>
            <a:ext cx="864096" cy="7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12" y="836712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70030" y="1537048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520" y="2459780"/>
            <a:ext cx="860976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네비게이션으로 학교 마크와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숭실듀스의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홈화면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게시판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이상형월드컵으로 갈 수 있도록 버튼을 만들었습니다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  <a:endParaRPr lang="en-US" altLang="ko-KR" sz="2800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en-US" altLang="ko-KR" sz="2800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제작한 페이지 이외에 주로 사용하는 학교</a:t>
            </a:r>
            <a:r>
              <a:rPr lang="en-US" altLang="ko-KR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학과 사이트의 링크를 묶어 </a:t>
            </a:r>
            <a:r>
              <a:rPr lang="ko-KR" altLang="en-US" sz="2800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드롭다운</a:t>
            </a:r>
            <a:r>
              <a:rPr lang="ko-KR" altLang="en-US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버튼을 만들었습니다</a:t>
            </a:r>
            <a:r>
              <a:rPr lang="en-US" altLang="ko-KR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  <a:br>
              <a:rPr lang="en-US" altLang="ko-KR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</a:br>
            <a:endParaRPr lang="en-US" altLang="ko-KR" sz="2800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로그인 페이지로 갈 수 있고</a:t>
            </a:r>
            <a:r>
              <a:rPr lang="en-US" altLang="ko-KR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로그인시에는 로그아웃을 할 수 있는 버튼을 만들었습니다</a:t>
            </a:r>
            <a:r>
              <a:rPr lang="en-US" altLang="ko-KR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476618"/>
            <a:ext cx="4915054" cy="854859"/>
            <a:chOff x="953090" y="1504474"/>
            <a:chExt cx="4915054" cy="854859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Home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Display (</a:t>
              </a:r>
              <a:r>
                <a:rPr lang="en-US" altLang="ko-KR" sz="2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nav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) 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4433455" y="1504474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19" y="1799297"/>
            <a:ext cx="8284214" cy="4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12" y="836712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70030" y="1537048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7863" y="4180634"/>
            <a:ext cx="85912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800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Footer의</a:t>
            </a:r>
            <a:r>
              <a:rPr lang="ko-KR" altLang="en-US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기능으로 </a:t>
            </a:r>
            <a:r>
              <a:rPr lang="ko-KR" altLang="en-US" sz="2800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nav에</a:t>
            </a:r>
            <a:r>
              <a:rPr lang="ko-KR" altLang="en-US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있는 기능들을 요약한 부분과 학교의 위치, 전화번호 등을 적어 둔 부분을 보기 좋게 나누어 구분했습니다.</a:t>
            </a:r>
            <a:endParaRPr lang="en-US" altLang="ko-KR" sz="2800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493452"/>
            <a:ext cx="4915054" cy="838025"/>
            <a:chOff x="953090" y="1521308"/>
            <a:chExt cx="4915054" cy="838025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Home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Display (footer) 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4961964" y="1521308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10" name="그림 3">
            <a:extLst>
              <a:ext uri="{FF2B5EF4-FFF2-40B4-BE49-F238E27FC236}">
                <a16:creationId xmlns:a16="http://schemas.microsoft.com/office/drawing/2014/main" id="{81D678F6-70F6-45BD-BF92-A1DED6C6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" y="1691713"/>
            <a:ext cx="9074396" cy="21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9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14" y="641797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10672" y="1340667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0672" y="5157192"/>
            <a:ext cx="85912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Error 404 page</a:t>
            </a:r>
            <a:r>
              <a:rPr lang="ko-KR" altLang="en-US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이며 알 수 없는 페이지 접속을 시도할 시 띄우는 페이지입니다</a:t>
            </a:r>
            <a:r>
              <a:rPr lang="en-US" altLang="ko-KR" sz="28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.</a:t>
            </a:r>
          </a:p>
          <a:p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515869"/>
            <a:ext cx="4915054" cy="815608"/>
            <a:chOff x="953090" y="1543725"/>
            <a:chExt cx="4915054" cy="815608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Error 404 page&gt;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3813043" y="1543725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85" y="1528776"/>
            <a:ext cx="5266824" cy="35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17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60648"/>
            <a:ext cx="9144000" cy="6336704"/>
          </a:xfrm>
          <a:prstGeom prst="rect">
            <a:avLst/>
          </a:prstGeom>
          <a:gradFill flip="none" rotWithShape="1">
            <a:gsLst>
              <a:gs pos="54000">
                <a:srgbClr val="0564EA"/>
              </a:gs>
              <a:gs pos="19000">
                <a:srgbClr val="024EBE"/>
              </a:gs>
              <a:gs pos="87000">
                <a:srgbClr val="479DFB"/>
              </a:gs>
              <a:gs pos="98000">
                <a:srgbClr val="72BCF3"/>
              </a:gs>
            </a:gsLst>
            <a:lin ang="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12" y="836712"/>
            <a:ext cx="795768" cy="684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70030" y="1537048"/>
            <a:ext cx="6110607" cy="0"/>
          </a:xfrm>
          <a:prstGeom prst="line">
            <a:avLst/>
          </a:prstGeom>
          <a:ln w="28575">
            <a:solidFill>
              <a:schemeClr val="bg1">
                <a:lumMod val="95000"/>
                <a:alpha val="73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91694" y="1879086"/>
            <a:ext cx="25628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게시판 기능은 홈페이지에 가입한 회원이 글을 작성하고 여러 회원들과 의견을 공유하는 커뮤니티 공간입니다.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홈페이지에 가입한 회원만 글을 작성할 수 있도록 권한이 설정되어 있습니다.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게시글은</a:t>
            </a:r>
            <a:r>
              <a:rPr lang="ko-KR" altLang="en-US" sz="16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 제목, 작성자, 작성일 그리고 조회수를 보여줍니다.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/>
              </a:solidFill>
              <a:latin typeface="안동엄마까투리OTF" panose="020B0600000101010101" pitchFamily="34" charset="-127"/>
              <a:ea typeface="안동엄마까투리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게시글은</a:t>
            </a:r>
            <a:r>
              <a:rPr lang="ko-KR" altLang="en-US" sz="1600" dirty="0"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rPr>
              <a:t> 글의 제목을 클릭하면 확인 할 수 있습니다.</a:t>
            </a:r>
          </a:p>
          <a:p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493452"/>
            <a:ext cx="4915054" cy="838025"/>
            <a:chOff x="953090" y="1521308"/>
            <a:chExt cx="4915054" cy="838025"/>
          </a:xfrm>
        </p:grpSpPr>
        <p:sp>
          <p:nvSpPr>
            <p:cNvPr id="7" name="TextBox 6"/>
            <p:cNvSpPr txBox="1"/>
            <p:nvPr/>
          </p:nvSpPr>
          <p:spPr>
            <a:xfrm>
              <a:off x="953090" y="1836113"/>
              <a:ext cx="4915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&lt; Board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게시판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(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목록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안동엄마까투리OTF" panose="020B0600000101010101" pitchFamily="34" charset="-127"/>
                  <a:ea typeface="안동엄마까투리OTF" panose="020B0600000101010101" pitchFamily="34" charset="-127"/>
                </a:rPr>
                <a:t>) &gt;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안동엄마까투리OTF" panose="020B0600000101010101" pitchFamily="34" charset="-127"/>
                <a:ea typeface="안동엄마까투리OTF" panose="020B060000010101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700939">
              <a:off x="4961964" y="1521308"/>
              <a:ext cx="73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mon몬소리 Black" pitchFamily="2" charset="-127"/>
                  <a:ea typeface="Tmon몬소리 Black" pitchFamily="2" charset="-127"/>
                </a:rPr>
                <a:t>〃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endParaRPr>
            </a:p>
          </p:txBody>
        </p:sp>
      </p:grpSp>
      <p:pic>
        <p:nvPicPr>
          <p:cNvPr id="11" name="그림 4">
            <a:extLst>
              <a:ext uri="{FF2B5EF4-FFF2-40B4-BE49-F238E27FC236}">
                <a16:creationId xmlns:a16="http://schemas.microsoft.com/office/drawing/2014/main" id="{96B5CA98-B375-4F1C-8AC1-0D85328B0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7" r="22268" b="-1"/>
          <a:stretch/>
        </p:blipFill>
        <p:spPr>
          <a:xfrm>
            <a:off x="270030" y="1877858"/>
            <a:ext cx="5732670" cy="39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7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789511716B59B4C8111838418A00319" ma:contentTypeVersion="7" ma:contentTypeDescription="새 문서를 만듭니다." ma:contentTypeScope="" ma:versionID="34fc0090fecac5f7797903a264c8e14c">
  <xsd:schema xmlns:xsd="http://www.w3.org/2001/XMLSchema" xmlns:xs="http://www.w3.org/2001/XMLSchema" xmlns:p="http://schemas.microsoft.com/office/2006/metadata/properties" xmlns:ns2="c436a4e3-28f7-4254-8d8e-c9c68992bb95" targetNamespace="http://schemas.microsoft.com/office/2006/metadata/properties" ma:root="true" ma:fieldsID="016b4b7d1bd1c92d9c58c4cdd63619ef" ns2:_="">
    <xsd:import namespace="c436a4e3-28f7-4254-8d8e-c9c68992bb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36a4e3-28f7-4254-8d8e-c9c68992bb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5D175B-376C-48E3-A04D-204FA32259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ED2307-C578-4311-86EA-389D40DFA084}">
  <ds:schemaRefs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c436a4e3-28f7-4254-8d8e-c9c68992bb95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DD64D8-A3E1-4384-9396-9F62322A1F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36a4e3-28f7-4254-8d8e-c9c68992bb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1170</Words>
  <Application>Microsoft Office PowerPoint</Application>
  <PresentationFormat>화면 슬라이드 쇼(4:3)</PresentationFormat>
  <Paragraphs>175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맑은 고딕</vt:lpstr>
      <vt:lpstr>Tmon몬소리 Black</vt:lpstr>
      <vt:lpstr>안동엄마까투리OTF</vt:lpstr>
      <vt:lpstr>만화진흥원체</vt:lpstr>
      <vt:lpstr>나눔고딕</vt:lpstr>
      <vt:lpstr>Segoe UI Black</vt:lpstr>
      <vt:lpstr>KBIZ한마음고딕 L</vt:lpstr>
      <vt:lpstr>맑은 고딕</vt:lpstr>
      <vt:lpstr>KoPubWorld돋움체_Pro Bold</vt:lpstr>
      <vt:lpstr>Arial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sony</dc:creator>
  <cp:lastModifiedBy>Lim JeongKee</cp:lastModifiedBy>
  <cp:revision>86</cp:revision>
  <dcterms:created xsi:type="dcterms:W3CDTF">2016-02-28T00:49:02Z</dcterms:created>
  <dcterms:modified xsi:type="dcterms:W3CDTF">2020-12-01T12:39:37Z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0x0101000789511716B59B4C8111838418A00319</vt:lpwstr>
  </property>
</Properties>
</file>